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y="5143500" cx="9144000"/>
  <p:notesSz cx="6858000" cy="9144000"/>
  <p:embeddedFontLst>
    <p:embeddedFont>
      <p:font typeface="Proxima Nova"/>
      <p:regular r:id="rId46"/>
      <p:bold r:id="rId47"/>
      <p:italic r:id="rId48"/>
      <p:boldItalic r:id="rId49"/>
    </p:embeddedFont>
    <p:embeddedFont>
      <p:font typeface="Proxima Nova Semibold"/>
      <p:regular r:id="rId50"/>
      <p:bold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89EAB5-2ADB-455A-AE74-6A69515ED068}">
  <a:tblStyle styleId="{8A89EAB5-2ADB-455A-AE74-6A69515ED068}" styleName="Table_0">
    <a:wholeTbl>
      <a:tcTxStyle b="off" i="off">
        <a:font>
          <a:latin typeface="Proxima Nova Rg"/>
          <a:ea typeface="Proxima Nova Rg"/>
          <a:cs typeface="Proxima Nova Rg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AE8"/>
          </a:solidFill>
        </a:fill>
      </a:tcStyle>
    </a:wholeTbl>
    <a:band1H>
      <a:tcTxStyle/>
      <a:tcStyle>
        <a:fill>
          <a:solidFill>
            <a:srgbClr val="CBD3CF"/>
          </a:solidFill>
        </a:fill>
      </a:tcStyle>
    </a:band1H>
    <a:band2H>
      <a:tcTxStyle/>
    </a:band2H>
    <a:band1V>
      <a:tcTxStyle/>
      <a:tcStyle>
        <a:fill>
          <a:solidFill>
            <a:srgbClr val="CBD3CF"/>
          </a:solidFill>
        </a:fill>
      </a:tcStyle>
    </a:band1V>
    <a:band2V>
      <a:tcTxStyle/>
    </a:band2V>
    <a:lastCol>
      <a:tcTxStyle b="on" i="off">
        <a:font>
          <a:latin typeface="Proxima Nova Rg"/>
          <a:ea typeface="Proxima Nova Rg"/>
          <a:cs typeface="Proxima Nova Rg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Proxima Nova Rg"/>
          <a:ea typeface="Proxima Nova Rg"/>
          <a:cs typeface="Proxima Nova Rg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Proxima Nova Rg"/>
          <a:ea typeface="Proxima Nova Rg"/>
          <a:cs typeface="Proxima Nova Rg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Proxima Nova Rg"/>
          <a:ea typeface="Proxima Nova Rg"/>
          <a:cs typeface="Proxima Nova Rg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ProximaNova-regular.fntdata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roximaNovaSemibold-bold.fntdata"/><Relationship Id="rId50" Type="http://schemas.openxmlformats.org/officeDocument/2006/relationships/font" Target="fonts/ProximaNovaSemibold-regular.fntdata"/><Relationship Id="rId52" Type="http://schemas.openxmlformats.org/officeDocument/2006/relationships/font" Target="fonts/ProximaNova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075cb9d22e_0_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1075cb9d22e_0_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1b0c60f42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1b0c60f42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1fd2198e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21fd2198e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455d2e3e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2455d2e3e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21e075f6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21e075f6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250ee680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250ee680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50ee680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50ee680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21fd2198e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21fd2198e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21d27ace2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21d27ace2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1d27acf20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21d27acf20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21d27acf2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21d27acf2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5990bdc19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105990bdc19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105990bdc19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21fd21da1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21fd21da1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247670e3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247670e3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21fd21da1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21fd21da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250ee680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250ee680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21fd21da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21fd21da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1fd21da1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21fd21da1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247670e35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247670e35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1fd21da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1fd21da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247670e35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247670e35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247670e35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247670e35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250ee68078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1250ee68078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1250ee68078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21fd2198e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21fd2198e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21fd21da1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21fd21da1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2455d2e3ee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2455d2e3e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21fd2198e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21fd2198e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21e075f5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21e075f5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21fd2198e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21fd2198e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21fd2198e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21fd2198e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21fd2198e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21fd2198e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50ee680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250ee680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b07c0fc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1b07c0fc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2455d2e3e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2455d2e3e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43e1ecc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43e1ecc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21b1c50f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21b1c50f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21fd2198e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21fd2198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b0c60f2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b0c60f2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03225" y="1229916"/>
            <a:ext cx="83385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●"/>
              <a:defRPr b="0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241"/>
              </a:buClr>
              <a:buSzPts val="2000"/>
              <a:buChar char="○"/>
              <a:defRPr b="0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241"/>
              </a:buClr>
              <a:buSzPts val="1800"/>
              <a:buChar char="■"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241"/>
              </a:buClr>
              <a:buSzPts val="1600"/>
              <a:buChar char="●"/>
              <a:defRPr b="0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241"/>
              </a:buClr>
              <a:buSzPts val="1600"/>
              <a:buChar char="○"/>
              <a:defRPr b="0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" name="Google Shape;54;p13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13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369">
          <p15:clr>
            <a:srgbClr val="FBAE40"/>
          </p15:clr>
        </p15:guide>
        <p15:guide id="2" orient="horz" pos="327">
          <p15:clr>
            <a:srgbClr val="FBAE40"/>
          </p15:clr>
        </p15:guide>
        <p15:guide id="3" pos="254">
          <p15:clr>
            <a:srgbClr val="FBAE40"/>
          </p15:clr>
        </p15:guide>
        <p15:guide id="4" pos="5508">
          <p15:clr>
            <a:srgbClr val="FBAE40"/>
          </p15:clr>
        </p15:guide>
        <p15:guide id="5" orient="horz" pos="775">
          <p15:clr>
            <a:srgbClr val="FBAE40"/>
          </p15:clr>
        </p15:guide>
        <p15:guide id="6" orient="horz" pos="3189">
          <p15:clr>
            <a:srgbClr val="FBAE40"/>
          </p15:clr>
        </p15:guide>
        <p15:guide id="7" pos="52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762000" y="3250407"/>
            <a:ext cx="67629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672860" y="1023355"/>
            <a:ext cx="68520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type="ctrTitle"/>
          </p:nvPr>
        </p:nvSpPr>
        <p:spPr>
          <a:xfrm>
            <a:off x="762000" y="1894598"/>
            <a:ext cx="67629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60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b="1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696009"/>
            <a:ext cx="3550920" cy="31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40">
          <p15:clr>
            <a:srgbClr val="FBAE40"/>
          </p15:clr>
        </p15:guide>
        <p15:guide id="2" pos="478">
          <p15:clr>
            <a:srgbClr val="FBAE40"/>
          </p15:clr>
        </p15:guide>
        <p15:guide id="3" orient="horz" pos="738">
          <p15:clr>
            <a:srgbClr val="FBAE40"/>
          </p15:clr>
        </p15:guide>
        <p15:guide id="4" orient="horz" pos="1907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pos="47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Two columns">
  <p:cSld name="Title and Text - Two 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402271" y="1235330"/>
            <a:ext cx="3980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b="0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b="0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b="0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b="0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402271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4760913" y="1235330"/>
            <a:ext cx="3983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b="0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b="0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b="0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b="0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 u="none" cap="none" strike="noStrike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" name="Google Shape;75;p16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16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25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87">
          <p15:clr>
            <a:srgbClr val="FBAE40"/>
          </p15:clr>
        </p15:guide>
        <p15:guide id="2" pos="254">
          <p15:clr>
            <a:srgbClr val="FBAE40"/>
          </p15:clr>
        </p15:guide>
        <p15:guide id="3" orient="horz" pos="2833">
          <p15:clr>
            <a:srgbClr val="FBAE40"/>
          </p15:clr>
        </p15:guide>
        <p15:guide id="4" orient="horz" pos="775">
          <p15:clr>
            <a:srgbClr val="FBAE40"/>
          </p15:clr>
        </p15:guide>
        <p15:guide id="5" orient="horz" pos="324">
          <p15:clr>
            <a:srgbClr val="FBAE40"/>
          </p15:clr>
        </p15:guide>
        <p15:guide id="6" pos="5508">
          <p15:clr>
            <a:srgbClr val="FBAE40"/>
          </p15:clr>
        </p15:guide>
        <p15:guide id="7" pos="2764">
          <p15:clr>
            <a:srgbClr val="FBAE40"/>
          </p15:clr>
        </p15:guide>
        <p15:guide id="8" pos="2999">
          <p15:clr>
            <a:srgbClr val="FBAE40"/>
          </p15:clr>
        </p15:guide>
        <p15:guide id="9" pos="5369">
          <p15:clr>
            <a:srgbClr val="FBAE40"/>
          </p15:clr>
        </p15:guide>
        <p15:guide id="10" pos="527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Picture Right">
  <p:cSld name="Text with Picture Righ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02271" y="1234252"/>
            <a:ext cx="37347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402271" y="357540"/>
            <a:ext cx="3734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2800"/>
              <a:buFont typeface="Proxima Nova"/>
              <a:buNone/>
              <a:defRPr b="1" sz="28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/>
          <p:nvPr>
            <p:ph idx="2" type="pic"/>
          </p:nvPr>
        </p:nvSpPr>
        <p:spPr>
          <a:xfrm>
            <a:off x="4572000" y="1"/>
            <a:ext cx="4572000" cy="4849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" name="Google Shape;85;p17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" name="Google Shape;86;p17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orient="horz" pos="324">
          <p15:clr>
            <a:srgbClr val="FBAE40"/>
          </p15:clr>
        </p15:guide>
        <p15:guide id="3" orient="horz" pos="775">
          <p15:clr>
            <a:srgbClr val="FBAE40"/>
          </p15:clr>
        </p15:guide>
        <p15:guide id="4" pos="254">
          <p15:clr>
            <a:srgbClr val="FBAE40"/>
          </p15:clr>
        </p15:guide>
        <p15:guide id="5" pos="2605">
          <p15:clr>
            <a:srgbClr val="FBAE40"/>
          </p15:clr>
        </p15:guide>
        <p15:guide id="6" pos="5369">
          <p15:clr>
            <a:srgbClr val="FBAE40"/>
          </p15:clr>
        </p15:guide>
        <p15:guide id="7" orient="horz" pos="318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- Watermark">
  <p:cSld name="Intro Slide - Watermar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762000" y="3250407"/>
            <a:ext cx="6762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696009"/>
            <a:ext cx="3550920" cy="31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5280" l="0" r="5490" t="10683"/>
          <a:stretch/>
        </p:blipFill>
        <p:spPr>
          <a:xfrm>
            <a:off x="2662227" y="0"/>
            <a:ext cx="875385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758824" y="1915065"/>
            <a:ext cx="6765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b="1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1" type="ftr"/>
          </p:nvPr>
        </p:nvSpPr>
        <p:spPr>
          <a:xfrm>
            <a:off x="672860" y="1023355"/>
            <a:ext cx="68565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8">
          <p15:clr>
            <a:srgbClr val="FBAE40"/>
          </p15:clr>
        </p15:guide>
        <p15:guide id="2" orient="horz" pos="1907">
          <p15:clr>
            <a:srgbClr val="FBAE40"/>
          </p15:clr>
        </p15:guide>
        <p15:guide id="3" orient="horz" pos="440">
          <p15:clr>
            <a:srgbClr val="FBAE40"/>
          </p15:clr>
        </p15:guide>
        <p15:guide id="4" orient="horz" pos="733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pos="47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- Picture Background">
  <p:cSld name="Intro Slide - Picture Background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241">
              <a:alpha val="858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762000" y="3250407"/>
            <a:ext cx="67629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696009"/>
            <a:ext cx="3550920" cy="31260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type="ctrTitle"/>
          </p:nvPr>
        </p:nvSpPr>
        <p:spPr>
          <a:xfrm>
            <a:off x="762000" y="1894598"/>
            <a:ext cx="67629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60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b="1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672860" y="1023355"/>
            <a:ext cx="68520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/>
        </p:nvSpPr>
        <p:spPr>
          <a:xfrm>
            <a:off x="-2" y="-320059"/>
            <a:ext cx="9144000" cy="25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To insert a background image, right-click on the slide – select FORMAT BACKGROUND &gt; Picture or texture fill</a:t>
            </a:r>
            <a:endParaRPr sz="105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478">
          <p15:clr>
            <a:srgbClr val="FBAE40"/>
          </p15:clr>
        </p15:guide>
        <p15:guide id="2" orient="horz" pos="440">
          <p15:clr>
            <a:srgbClr val="FBAE40"/>
          </p15:clr>
        </p15:guide>
        <p15:guide id="3" pos="4740">
          <p15:clr>
            <a:srgbClr val="FBAE40"/>
          </p15:clr>
        </p15:guide>
        <p15:guide id="4" orient="horz" pos="733">
          <p15:clr>
            <a:srgbClr val="FBAE40"/>
          </p15:clr>
        </p15:guide>
        <p15:guide id="5" orient="horz" pos="1907">
          <p15:clr>
            <a:srgbClr val="FBAE40"/>
          </p15:clr>
        </p15:guide>
        <p15:guide id="6" orient="horz" pos="204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- Gradient Picture Background">
  <p:cSld name="Intro Slide - Gradient Picture Backgroun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6241"/>
              </a:gs>
              <a:gs pos="36000">
                <a:srgbClr val="006241"/>
              </a:gs>
              <a:gs pos="70000">
                <a:srgbClr val="328A5E">
                  <a:alpha val="77647"/>
                </a:srgbClr>
              </a:gs>
              <a:gs pos="100000">
                <a:srgbClr val="328A5E">
                  <a:alpha val="77647"/>
                </a:srgbClr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-2" y="-320059"/>
            <a:ext cx="9144000" cy="25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To insert a background image, right-click on the slide – select FORMAT BACKGROUND &gt; Picture or texture fill</a:t>
            </a:r>
            <a:endParaRPr sz="105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696009"/>
            <a:ext cx="3550920" cy="31260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672860" y="1023355"/>
            <a:ext cx="68568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762000" y="3250407"/>
            <a:ext cx="67629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>
            <a:off x="762000" y="1372949"/>
            <a:ext cx="6762900" cy="18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60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b="1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8">
          <p15:clr>
            <a:srgbClr val="FBAE40"/>
          </p15:clr>
        </p15:guide>
        <p15:guide id="2" orient="horz" pos="1909">
          <p15:clr>
            <a:srgbClr val="FBAE40"/>
          </p15:clr>
        </p15:guide>
        <p15:guide id="3" pos="4740">
          <p15:clr>
            <a:srgbClr val="FBAE40"/>
          </p15:clr>
        </p15:guide>
        <p15:guide id="4" orient="horz" pos="438">
          <p15:clr>
            <a:srgbClr val="FBAE40"/>
          </p15:clr>
        </p15:guide>
        <p15:guide id="5" orient="horz" pos="733">
          <p15:clr>
            <a:srgbClr val="FBAE40"/>
          </p15:clr>
        </p15:guide>
        <p15:guide id="6" orient="horz" pos="204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Slide - Gradient">
  <p:cSld name="Intro Slide - Gradie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6241"/>
              </a:gs>
              <a:gs pos="29000">
                <a:srgbClr val="006241"/>
              </a:gs>
              <a:gs pos="100000">
                <a:srgbClr val="70B207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0" y="4941509"/>
            <a:ext cx="9144000" cy="2019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696009"/>
            <a:ext cx="3550920" cy="312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idx="11" type="ftr"/>
          </p:nvPr>
        </p:nvSpPr>
        <p:spPr>
          <a:xfrm>
            <a:off x="672860" y="1023355"/>
            <a:ext cx="68568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762000" y="3250407"/>
            <a:ext cx="67629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21"/>
          <p:cNvSpPr txBox="1"/>
          <p:nvPr>
            <p:ph type="ctrTitle"/>
          </p:nvPr>
        </p:nvSpPr>
        <p:spPr>
          <a:xfrm>
            <a:off x="762000" y="1894598"/>
            <a:ext cx="67629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60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b="1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8">
          <p15:clr>
            <a:srgbClr val="FBAE40"/>
          </p15:clr>
        </p15:guide>
        <p15:guide id="2" orient="horz" pos="438">
          <p15:clr>
            <a:srgbClr val="FBAE40"/>
          </p15:clr>
        </p15:guide>
        <p15:guide id="3" orient="horz" pos="733">
          <p15:clr>
            <a:srgbClr val="FBAE40"/>
          </p15:clr>
        </p15:guide>
        <p15:guide id="4" orient="horz" pos="1913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pos="47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762000" y="1420326"/>
            <a:ext cx="7158000" cy="29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0B207"/>
              </a:buClr>
              <a:buSzPts val="2400"/>
              <a:buFont typeface="Proxima Nova"/>
              <a:buAutoNum type="arabicPeriod"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B207"/>
              </a:buClr>
              <a:buSzPts val="2000"/>
              <a:buFont typeface="Proxima Nova"/>
              <a:buAutoNum type="arabicPeriod"/>
              <a:defRPr b="1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B207"/>
              </a:buClr>
              <a:buSzPts val="1800"/>
              <a:buFont typeface="Proxima Nova"/>
              <a:buAutoNum type="arabicPeriod"/>
              <a:defRPr b="1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B207"/>
              </a:buClr>
              <a:buSzPts val="1600"/>
              <a:buFont typeface="Proxima Nova"/>
              <a:buAutoNum type="arabicPeriod"/>
              <a:defRPr b="1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0B207"/>
              </a:buClr>
              <a:buSzPts val="1600"/>
              <a:buFont typeface="Proxima Nova"/>
              <a:buAutoNum type="arabicPeriod"/>
              <a:defRPr b="1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761999" y="695326"/>
            <a:ext cx="71580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b="1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2" name="Google Shape;122;p22"/>
          <p:cNvCxnSpPr/>
          <p:nvPr/>
        </p:nvCxnSpPr>
        <p:spPr>
          <a:xfrm rot="10800000">
            <a:off x="761956" y="1197072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3140016" y="4482180"/>
            <a:ext cx="4748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8044" y="4567964"/>
            <a:ext cx="1692521" cy="18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67">
          <p15:clr>
            <a:srgbClr val="FBAE40"/>
          </p15:clr>
        </p15:guide>
        <p15:guide id="2" orient="horz" pos="686">
          <p15:clr>
            <a:srgbClr val="FBAE40"/>
          </p15:clr>
        </p15:guide>
        <p15:guide id="3" orient="horz" pos="895">
          <p15:clr>
            <a:srgbClr val="FBAE40"/>
          </p15:clr>
        </p15:guide>
        <p15:guide id="4" orient="horz" pos="2980">
          <p15:clr>
            <a:srgbClr val="FBAE40"/>
          </p15:clr>
        </p15:guide>
        <p15:guide id="5" pos="4989">
          <p15:clr>
            <a:srgbClr val="FBAE40"/>
          </p15:clr>
        </p15:guide>
        <p15:guide id="6" orient="horz" pos="43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Summary">
  <p:cSld name="Executive Summar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759943" y="2047766"/>
            <a:ext cx="34662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b="0"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b="0"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b="0"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b="0"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b="0"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type="title"/>
          </p:nvPr>
        </p:nvSpPr>
        <p:spPr>
          <a:xfrm>
            <a:off x="402270" y="357540"/>
            <a:ext cx="7978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23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23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759943" y="1630785"/>
            <a:ext cx="34662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3" name="Google Shape;133;p23"/>
          <p:cNvCxnSpPr/>
          <p:nvPr/>
        </p:nvCxnSpPr>
        <p:spPr>
          <a:xfrm>
            <a:off x="4572000" y="1666970"/>
            <a:ext cx="0" cy="2688900"/>
          </a:xfrm>
          <a:prstGeom prst="straightConnector1">
            <a:avLst/>
          </a:prstGeom>
          <a:noFill/>
          <a:ln cap="flat" cmpd="sng" w="12700">
            <a:solidFill>
              <a:srgbClr val="00624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" name="Google Shape;134;p23"/>
          <p:cNvSpPr txBox="1"/>
          <p:nvPr>
            <p:ph idx="3" type="body"/>
          </p:nvPr>
        </p:nvSpPr>
        <p:spPr>
          <a:xfrm>
            <a:off x="4917991" y="1630785"/>
            <a:ext cx="34662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4" type="body"/>
          </p:nvPr>
        </p:nvSpPr>
        <p:spPr>
          <a:xfrm>
            <a:off x="4914346" y="2047766"/>
            <a:ext cx="34662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b="0"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b="0"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b="0"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b="0"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b="0"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90">
          <p15:clr>
            <a:srgbClr val="FBAE40"/>
          </p15:clr>
        </p15:guide>
        <p15:guide id="2" pos="254">
          <p15:clr>
            <a:srgbClr val="FBAE40"/>
          </p15:clr>
        </p15:guide>
        <p15:guide id="3" pos="2878">
          <p15:clr>
            <a:srgbClr val="FBAE40"/>
          </p15:clr>
        </p15:guide>
        <p15:guide id="4" pos="5369">
          <p15:clr>
            <a:srgbClr val="FBAE40"/>
          </p15:clr>
        </p15:guide>
        <p15:guide id="5" pos="5419">
          <p15:clr>
            <a:srgbClr val="FBAE40"/>
          </p15:clr>
        </p15:guide>
        <p15:guide id="6" orient="horz" pos="3189">
          <p15:clr>
            <a:srgbClr val="FBAE40"/>
          </p15:clr>
        </p15:guide>
        <p15:guide id="7" orient="horz" pos="1029">
          <p15:clr>
            <a:srgbClr val="FBAE40"/>
          </p15:clr>
        </p15:guide>
        <p15:guide id="8" pos="476">
          <p15:clr>
            <a:srgbClr val="FBAE40"/>
          </p15:clr>
        </p15:guide>
        <p15:guide id="9" pos="2662">
          <p15:clr>
            <a:srgbClr val="FBAE40"/>
          </p15:clr>
        </p15:guide>
        <p15:guide id="10" pos="3101">
          <p15:clr>
            <a:srgbClr val="FBAE40"/>
          </p15:clr>
        </p15:guide>
        <p15:guide id="11" pos="5279">
          <p15:clr>
            <a:srgbClr val="FBAE40"/>
          </p15:clr>
        </p15:guide>
        <p15:guide id="12" orient="horz" pos="2744">
          <p15:clr>
            <a:srgbClr val="FBAE40"/>
          </p15:clr>
        </p15:guide>
        <p15:guide id="13" orient="horz" pos="3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403225" y="1229916"/>
            <a:ext cx="83385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b="0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b="0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b="0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b="0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b="0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2" name="Google Shape;142;p24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24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145" name="Google Shape;145;p24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369">
          <p15:clr>
            <a:srgbClr val="FBAE40"/>
          </p15:clr>
        </p15:guide>
        <p15:guide id="2" orient="horz" pos="327">
          <p15:clr>
            <a:srgbClr val="FBAE40"/>
          </p15:clr>
        </p15:guide>
        <p15:guide id="3" pos="254">
          <p15:clr>
            <a:srgbClr val="FBAE40"/>
          </p15:clr>
        </p15:guide>
        <p15:guide id="4" pos="5508">
          <p15:clr>
            <a:srgbClr val="FBAE40"/>
          </p15:clr>
        </p15:guide>
        <p15:guide id="5" orient="horz" pos="775">
          <p15:clr>
            <a:srgbClr val="FBAE40"/>
          </p15:clr>
        </p15:guide>
        <p15:guide id="6" orient="horz" pos="3189">
          <p15:clr>
            <a:srgbClr val="FBAE40"/>
          </p15:clr>
        </p15:guide>
        <p15:guide id="7" pos="527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Three columns">
  <p:cSld name="Title and Text - Three 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403225" y="1234252"/>
            <a:ext cx="24642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type="title"/>
          </p:nvPr>
        </p:nvSpPr>
        <p:spPr>
          <a:xfrm>
            <a:off x="403225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3338513" y="1234252"/>
            <a:ext cx="24642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3" type="body"/>
          </p:nvPr>
        </p:nvSpPr>
        <p:spPr>
          <a:xfrm>
            <a:off x="6279613" y="1234252"/>
            <a:ext cx="24642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" name="Google Shape;153;p25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25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156" name="Google Shape;156;p25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3015">
          <p15:clr>
            <a:srgbClr val="FBAE40"/>
          </p15:clr>
        </p15:guide>
        <p15:guide id="3" orient="horz" pos="775">
          <p15:clr>
            <a:srgbClr val="FBAE40"/>
          </p15:clr>
        </p15:guide>
        <p15:guide id="4" orient="horz" pos="324">
          <p15:clr>
            <a:srgbClr val="FBAE40"/>
          </p15:clr>
        </p15:guide>
        <p15:guide id="5" pos="5508">
          <p15:clr>
            <a:srgbClr val="FBAE40"/>
          </p15:clr>
        </p15:guide>
        <p15:guide id="6" pos="5369">
          <p15:clr>
            <a:srgbClr val="FBAE40"/>
          </p15:clr>
        </p15:guide>
        <p15:guide id="7" pos="1805">
          <p15:clr>
            <a:srgbClr val="FBAE40"/>
          </p15:clr>
        </p15:guide>
        <p15:guide id="8" pos="2103">
          <p15:clr>
            <a:srgbClr val="FBAE40"/>
          </p15:clr>
        </p15:guide>
        <p15:guide id="9" pos="3659">
          <p15:clr>
            <a:srgbClr val="FBAE40"/>
          </p15:clr>
        </p15:guide>
        <p15:guide id="10" pos="3952">
          <p15:clr>
            <a:srgbClr val="FBAE40"/>
          </p15:clr>
        </p15:guide>
        <p15:guide id="11" orient="horz" pos="3189">
          <p15:clr>
            <a:srgbClr val="FBAE40"/>
          </p15:clr>
        </p15:guide>
        <p15:guide id="12" pos="527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Four columns">
  <p:cSld name="Title and Text - Four column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402270" y="1234252"/>
            <a:ext cx="1863000" cy="3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type="title"/>
          </p:nvPr>
        </p:nvSpPr>
        <p:spPr>
          <a:xfrm>
            <a:off x="402271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2" type="body"/>
          </p:nvPr>
        </p:nvSpPr>
        <p:spPr>
          <a:xfrm>
            <a:off x="2562225" y="1234252"/>
            <a:ext cx="1863000" cy="3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3" type="body"/>
          </p:nvPr>
        </p:nvSpPr>
        <p:spPr>
          <a:xfrm>
            <a:off x="4719638" y="1234252"/>
            <a:ext cx="1863000" cy="3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4" type="body"/>
          </p:nvPr>
        </p:nvSpPr>
        <p:spPr>
          <a:xfrm>
            <a:off x="6875856" y="1234252"/>
            <a:ext cx="1863000" cy="3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6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" name="Google Shape;166;p26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168" name="Google Shape;168;p26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89">
          <p15:clr>
            <a:srgbClr val="FBAE40"/>
          </p15:clr>
        </p15:guide>
        <p15:guide id="2" orient="horz" pos="3189">
          <p15:clr>
            <a:srgbClr val="FBAE40"/>
          </p15:clr>
        </p15:guide>
        <p15:guide id="3" orient="horz" pos="3015">
          <p15:clr>
            <a:srgbClr val="FBAE40"/>
          </p15:clr>
        </p15:guide>
        <p15:guide id="4" orient="horz" pos="774">
          <p15:clr>
            <a:srgbClr val="FBAE40"/>
          </p15:clr>
        </p15:guide>
        <p15:guide id="5" orient="horz" pos="324">
          <p15:clr>
            <a:srgbClr val="FBAE40"/>
          </p15:clr>
        </p15:guide>
        <p15:guide id="6" pos="254">
          <p15:clr>
            <a:srgbClr val="FBAE40"/>
          </p15:clr>
        </p15:guide>
        <p15:guide id="7" pos="1430">
          <p15:clr>
            <a:srgbClr val="FBAE40"/>
          </p15:clr>
        </p15:guide>
        <p15:guide id="8" pos="1614">
          <p15:clr>
            <a:srgbClr val="FBAE40"/>
          </p15:clr>
        </p15:guide>
        <p15:guide id="9" pos="2973">
          <p15:clr>
            <a:srgbClr val="FBAE40"/>
          </p15:clr>
        </p15:guide>
        <p15:guide id="10" pos="4148">
          <p15:clr>
            <a:srgbClr val="FBAE40"/>
          </p15:clr>
        </p15:guide>
        <p15:guide id="11" pos="4333">
          <p15:clr>
            <a:srgbClr val="FBAE40"/>
          </p15:clr>
        </p15:guide>
        <p15:guide id="12" pos="5369">
          <p15:clr>
            <a:srgbClr val="FBAE40"/>
          </p15:clr>
        </p15:guide>
        <p15:guide id="13" pos="5508">
          <p15:clr>
            <a:srgbClr val="FBAE40"/>
          </p15:clr>
        </p15:guide>
        <p15:guide id="14" pos="527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Picture Left">
  <p:cSld name="Text with Picture Lef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>
            <p:ph idx="2" type="pic"/>
          </p:nvPr>
        </p:nvSpPr>
        <p:spPr>
          <a:xfrm>
            <a:off x="0" y="-1"/>
            <a:ext cx="4572000" cy="48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4926031" y="1239367"/>
            <a:ext cx="37347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4926031" y="357540"/>
            <a:ext cx="3458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2800"/>
              <a:buFont typeface="Proxima Nova"/>
              <a:buNone/>
              <a:defRPr b="1" sz="28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" name="Google Shape;175;p27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27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178" name="Google Shape;178;p27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24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775">
          <p15:clr>
            <a:srgbClr val="FBAE40"/>
          </p15:clr>
        </p15:guide>
        <p15:guide id="4" pos="5369">
          <p15:clr>
            <a:srgbClr val="FBAE40"/>
          </p15:clr>
        </p15:guide>
        <p15:guide id="5" pos="5457">
          <p15:clr>
            <a:srgbClr val="FBAE40"/>
          </p15:clr>
        </p15:guide>
        <p15:guide id="6" pos="3101">
          <p15:clr>
            <a:srgbClr val="FBAE40"/>
          </p15:clr>
        </p15:guide>
        <p15:guide id="7" orient="horz" pos="3018">
          <p15:clr>
            <a:srgbClr val="FBAE40"/>
          </p15:clr>
        </p15:guide>
        <p15:guide id="8" orient="horz" pos="3189">
          <p15:clr>
            <a:srgbClr val="FBAE40"/>
          </p15:clr>
        </p15:guide>
        <p15:guide id="9" pos="254">
          <p15:clr>
            <a:srgbClr val="FBAE40"/>
          </p15:clr>
        </p15:guide>
        <p15:guide id="10" pos="527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Picture Horizontal">
  <p:cSld name="Text with Picture Horizontal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02271" y="1234252"/>
            <a:ext cx="83394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8"/>
          <p:cNvSpPr/>
          <p:nvPr>
            <p:ph idx="2" type="pic"/>
          </p:nvPr>
        </p:nvSpPr>
        <p:spPr>
          <a:xfrm>
            <a:off x="0" y="2571751"/>
            <a:ext cx="9144000" cy="22779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" name="Google Shape;185;p28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" name="Google Shape;186;p28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188" name="Google Shape;188;p28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369">
          <p15:clr>
            <a:srgbClr val="FBAE40"/>
          </p15:clr>
        </p15:guide>
        <p15:guide id="4" pos="5508">
          <p15:clr>
            <a:srgbClr val="FBAE40"/>
          </p15:clr>
        </p15:guide>
        <p15:guide id="5" pos="5279">
          <p15:clr>
            <a:srgbClr val="FBAE40"/>
          </p15:clr>
        </p15:guide>
        <p15:guide id="6" orient="horz" pos="775">
          <p15:clr>
            <a:srgbClr val="FBAE40"/>
          </p15:clr>
        </p15:guide>
        <p15:guide id="7" orient="horz" pos="324">
          <p15:clr>
            <a:srgbClr val="FBAE40"/>
          </p15:clr>
        </p15:guide>
        <p15:guide id="8" orient="horz" pos="1525">
          <p15:clr>
            <a:srgbClr val="FBAE40"/>
          </p15:clr>
        </p15:guide>
        <p15:guide id="9" orient="horz" pos="318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B2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762000" y="3250407"/>
            <a:ext cx="67629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3" name="Google Shape;193;p29"/>
          <p:cNvSpPr txBox="1"/>
          <p:nvPr>
            <p:ph idx="11" type="ftr"/>
          </p:nvPr>
        </p:nvSpPr>
        <p:spPr>
          <a:xfrm>
            <a:off x="672860" y="1023355"/>
            <a:ext cx="68520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type="ctrTitle"/>
          </p:nvPr>
        </p:nvSpPr>
        <p:spPr>
          <a:xfrm>
            <a:off x="762000" y="1894598"/>
            <a:ext cx="67629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60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b="1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5" name="Google Shape;19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696009"/>
            <a:ext cx="3550920" cy="31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78">
          <p15:clr>
            <a:srgbClr val="FBAE40"/>
          </p15:clr>
        </p15:guide>
        <p15:guide id="2" orient="horz" pos="743">
          <p15:clr>
            <a:srgbClr val="FBAE40"/>
          </p15:clr>
        </p15:guide>
        <p15:guide id="3" orient="horz" pos="438">
          <p15:clr>
            <a:srgbClr val="FBAE40"/>
          </p15:clr>
        </p15:guide>
        <p15:guide id="4" orient="horz" pos="1913">
          <p15:clr>
            <a:srgbClr val="FBAE40"/>
          </p15:clr>
        </p15:guide>
        <p15:guide id="5" orient="horz" pos="2058">
          <p15:clr>
            <a:srgbClr val="FBAE40"/>
          </p15:clr>
        </p15:guide>
        <p15:guide id="6" pos="473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Monogram">
  <p:cSld name="Section Divider - Monogram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B2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30"/>
          <p:cNvSpPr txBox="1"/>
          <p:nvPr>
            <p:ph idx="1" type="subTitle"/>
          </p:nvPr>
        </p:nvSpPr>
        <p:spPr>
          <a:xfrm>
            <a:off x="762000" y="3250407"/>
            <a:ext cx="6762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696009"/>
            <a:ext cx="3550920" cy="31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15280" l="0" r="5490" t="10683"/>
          <a:stretch/>
        </p:blipFill>
        <p:spPr>
          <a:xfrm>
            <a:off x="2662227" y="0"/>
            <a:ext cx="875385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>
            <p:ph type="title"/>
          </p:nvPr>
        </p:nvSpPr>
        <p:spPr>
          <a:xfrm>
            <a:off x="758824" y="1915065"/>
            <a:ext cx="67659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b="1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0"/>
          <p:cNvSpPr txBox="1"/>
          <p:nvPr>
            <p:ph idx="11" type="ftr"/>
          </p:nvPr>
        </p:nvSpPr>
        <p:spPr>
          <a:xfrm>
            <a:off x="672860" y="1023355"/>
            <a:ext cx="68565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8">
          <p15:clr>
            <a:srgbClr val="FBAE40"/>
          </p15:clr>
        </p15:guide>
        <p15:guide id="2" orient="horz" pos="438">
          <p15:clr>
            <a:srgbClr val="FBAE40"/>
          </p15:clr>
        </p15:guide>
        <p15:guide id="3" orient="horz" pos="743">
          <p15:clr>
            <a:srgbClr val="FBAE40"/>
          </p15:clr>
        </p15:guide>
        <p15:guide id="4" orient="horz" pos="1913">
          <p15:clr>
            <a:srgbClr val="FBAE40"/>
          </p15:clr>
        </p15:guide>
        <p15:guide id="5" orient="horz" pos="2058">
          <p15:clr>
            <a:srgbClr val="FBAE40"/>
          </p15:clr>
        </p15:guide>
        <p15:guide id="6" pos="473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Picture Background">
  <p:cSld name="Section Divider - Picture Background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/>
        </p:nvSpPr>
        <p:spPr>
          <a:xfrm>
            <a:off x="-2" y="-320059"/>
            <a:ext cx="9144000" cy="25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To insert a background image, right-click on the slide – select FORMAT BACKGROUND &gt; Picture or texture fill</a:t>
            </a:r>
            <a:endParaRPr sz="105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B207">
              <a:alpha val="8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762000" y="3250407"/>
            <a:ext cx="67629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0" y="696009"/>
            <a:ext cx="3550920" cy="31260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>
            <p:ph type="ctrTitle"/>
          </p:nvPr>
        </p:nvSpPr>
        <p:spPr>
          <a:xfrm>
            <a:off x="762000" y="1372949"/>
            <a:ext cx="6762900" cy="18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60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b="1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1"/>
          <p:cNvSpPr txBox="1"/>
          <p:nvPr>
            <p:ph idx="11" type="ftr"/>
          </p:nvPr>
        </p:nvSpPr>
        <p:spPr>
          <a:xfrm>
            <a:off x="672860" y="1023355"/>
            <a:ext cx="68520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43">
          <p15:clr>
            <a:srgbClr val="FBAE40"/>
          </p15:clr>
        </p15:guide>
        <p15:guide id="2" pos="478">
          <p15:clr>
            <a:srgbClr val="FBAE40"/>
          </p15:clr>
        </p15:guide>
        <p15:guide id="3" pos="4738">
          <p15:clr>
            <a:srgbClr val="FBAE40"/>
          </p15:clr>
        </p15:guide>
        <p15:guide id="4" orient="horz" pos="1913">
          <p15:clr>
            <a:srgbClr val="FBAE40"/>
          </p15:clr>
        </p15:guide>
        <p15:guide id="5" orient="horz" pos="20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Boss">
  <p:cSld name="Meet the Boss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02270" y="357540"/>
            <a:ext cx="7032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2"/>
          <p:cNvSpPr/>
          <p:nvPr>
            <p:ph idx="2" type="pic"/>
          </p:nvPr>
        </p:nvSpPr>
        <p:spPr>
          <a:xfrm>
            <a:off x="402271" y="1482683"/>
            <a:ext cx="2701800" cy="27267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274946" y="1880009"/>
            <a:ext cx="41592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2"/>
          <p:cNvSpPr txBox="1"/>
          <p:nvPr>
            <p:ph idx="3" type="body"/>
          </p:nvPr>
        </p:nvSpPr>
        <p:spPr>
          <a:xfrm>
            <a:off x="3274946" y="2178594"/>
            <a:ext cx="4159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32"/>
          <p:cNvSpPr txBox="1"/>
          <p:nvPr>
            <p:ph idx="4" type="body"/>
          </p:nvPr>
        </p:nvSpPr>
        <p:spPr>
          <a:xfrm>
            <a:off x="3274946" y="2513008"/>
            <a:ext cx="4159200" cy="16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16" name="Google Shape;216;p32"/>
          <p:cNvCxnSpPr/>
          <p:nvPr/>
        </p:nvCxnSpPr>
        <p:spPr>
          <a:xfrm rot="10800000">
            <a:off x="3274903" y="1788810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7" name="Google Shape;217;p32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32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" name="Google Shape;219;p32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221" name="Google Shape;221;p32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934">
          <p15:clr>
            <a:srgbClr val="FBAE40"/>
          </p15:clr>
        </p15:guide>
        <p15:guide id="2" pos="4683">
          <p15:clr>
            <a:srgbClr val="FBAE40"/>
          </p15:clr>
        </p15:guide>
        <p15:guide id="3" orient="horz" pos="1124">
          <p15:clr>
            <a:srgbClr val="FBAE40"/>
          </p15:clr>
        </p15:guide>
        <p15:guide id="4" orient="horz" pos="330">
          <p15:clr>
            <a:srgbClr val="FBAE40"/>
          </p15:clr>
        </p15:guide>
        <p15:guide id="5" pos="254">
          <p15:clr>
            <a:srgbClr val="FBAE40"/>
          </p15:clr>
        </p15:guide>
        <p15:guide id="6" orient="horz" pos="3189">
          <p15:clr>
            <a:srgbClr val="FBAE40"/>
          </p15:clr>
        </p15:guide>
        <p15:guide id="7" orient="horz" pos="2649">
          <p15:clr>
            <a:srgbClr val="FBAE40"/>
          </p15:clr>
        </p15:guide>
        <p15:guide id="8" pos="5369">
          <p15:clr>
            <a:srgbClr val="FBAE40"/>
          </p15:clr>
        </p15:guide>
        <p15:guide id="9" orient="horz" pos="1182">
          <p15:clr>
            <a:srgbClr val="FBAE40"/>
          </p15:clr>
        </p15:guide>
        <p15:guide id="10" pos="20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2 Profiles">
  <p:cSld name="Meet the Team - 2 Profile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02271" y="357540"/>
            <a:ext cx="7723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3"/>
          <p:cNvSpPr/>
          <p:nvPr>
            <p:ph idx="2" type="pic"/>
          </p:nvPr>
        </p:nvSpPr>
        <p:spPr>
          <a:xfrm>
            <a:off x="1952271" y="1395944"/>
            <a:ext cx="1413300" cy="142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1017921" y="3074996"/>
            <a:ext cx="3282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idx="3" type="body"/>
          </p:nvPr>
        </p:nvSpPr>
        <p:spPr>
          <a:xfrm>
            <a:off x="1017921" y="3373581"/>
            <a:ext cx="3282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3"/>
          <p:cNvSpPr txBox="1"/>
          <p:nvPr>
            <p:ph idx="4" type="body"/>
          </p:nvPr>
        </p:nvSpPr>
        <p:spPr>
          <a:xfrm>
            <a:off x="1017921" y="3707996"/>
            <a:ext cx="32820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29" name="Google Shape;229;p33"/>
          <p:cNvCxnSpPr/>
          <p:nvPr/>
        </p:nvCxnSpPr>
        <p:spPr>
          <a:xfrm rot="10800000">
            <a:off x="2282236" y="2983797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p33"/>
          <p:cNvSpPr/>
          <p:nvPr>
            <p:ph idx="5" type="pic"/>
          </p:nvPr>
        </p:nvSpPr>
        <p:spPr>
          <a:xfrm>
            <a:off x="5778457" y="1395944"/>
            <a:ext cx="1413300" cy="14265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33"/>
          <p:cNvSpPr txBox="1"/>
          <p:nvPr>
            <p:ph idx="6" type="body"/>
          </p:nvPr>
        </p:nvSpPr>
        <p:spPr>
          <a:xfrm>
            <a:off x="4844107" y="3074996"/>
            <a:ext cx="3282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33"/>
          <p:cNvSpPr txBox="1"/>
          <p:nvPr>
            <p:ph idx="7" type="body"/>
          </p:nvPr>
        </p:nvSpPr>
        <p:spPr>
          <a:xfrm>
            <a:off x="4844107" y="3373581"/>
            <a:ext cx="3282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33"/>
          <p:cNvSpPr txBox="1"/>
          <p:nvPr>
            <p:ph idx="8" type="body"/>
          </p:nvPr>
        </p:nvSpPr>
        <p:spPr>
          <a:xfrm>
            <a:off x="4844107" y="3707996"/>
            <a:ext cx="32820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34" name="Google Shape;234;p33"/>
          <p:cNvCxnSpPr/>
          <p:nvPr/>
        </p:nvCxnSpPr>
        <p:spPr>
          <a:xfrm rot="10800000">
            <a:off x="6108421" y="2983797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33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7" name="Google Shape;237;p33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239" name="Google Shape;239;p33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orient="horz" pos="877">
          <p15:clr>
            <a:srgbClr val="FBAE40"/>
          </p15:clr>
        </p15:guide>
        <p15:guide id="3" orient="horz" pos="3189">
          <p15:clr>
            <a:srgbClr val="FBAE40"/>
          </p15:clr>
        </p15:guide>
        <p15:guide id="4" orient="horz" pos="2859">
          <p15:clr>
            <a:srgbClr val="FBAE40"/>
          </p15:clr>
        </p15:guide>
        <p15:guide id="5" pos="642">
          <p15:clr>
            <a:srgbClr val="FBAE40"/>
          </p15:clr>
        </p15:guide>
        <p15:guide id="6" pos="5120">
          <p15:clr>
            <a:srgbClr val="FBAE40"/>
          </p15:clr>
        </p15:guide>
        <p15:guide id="7" pos="2706">
          <p15:clr>
            <a:srgbClr val="FBAE40"/>
          </p15:clr>
        </p15:guide>
        <p15:guide id="8" pos="3050">
          <p15:clr>
            <a:srgbClr val="FBAE40"/>
          </p15:clr>
        </p15:guide>
        <p15:guide id="9" orient="horz" pos="324">
          <p15:clr>
            <a:srgbClr val="FBAE40"/>
          </p15:clr>
        </p15:guide>
        <p15:guide id="10" pos="5369">
          <p15:clr>
            <a:srgbClr val="FBAE40"/>
          </p15:clr>
        </p15:guide>
        <p15:guide id="11" orient="horz" pos="1880">
          <p15:clr>
            <a:srgbClr val="FBAE40"/>
          </p15:clr>
        </p15:guide>
        <p15:guide id="12" orient="horz" pos="193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3 Profiles">
  <p:cSld name="Meet the Team - 3 Profile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402271" y="357540"/>
            <a:ext cx="7957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4"/>
          <p:cNvSpPr/>
          <p:nvPr>
            <p:ph idx="2" type="pic"/>
          </p:nvPr>
        </p:nvSpPr>
        <p:spPr>
          <a:xfrm>
            <a:off x="1206769" y="1395944"/>
            <a:ext cx="1413300" cy="142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816103" y="3074996"/>
            <a:ext cx="2194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34"/>
          <p:cNvSpPr txBox="1"/>
          <p:nvPr>
            <p:ph idx="3" type="body"/>
          </p:nvPr>
        </p:nvSpPr>
        <p:spPr>
          <a:xfrm>
            <a:off x="816103" y="3373581"/>
            <a:ext cx="2194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34"/>
          <p:cNvSpPr txBox="1"/>
          <p:nvPr>
            <p:ph idx="4" type="body"/>
          </p:nvPr>
        </p:nvSpPr>
        <p:spPr>
          <a:xfrm>
            <a:off x="816103" y="3707996"/>
            <a:ext cx="2194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47" name="Google Shape;247;p34"/>
          <p:cNvCxnSpPr/>
          <p:nvPr/>
        </p:nvCxnSpPr>
        <p:spPr>
          <a:xfrm rot="10800000">
            <a:off x="1536734" y="2983797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p34"/>
          <p:cNvSpPr/>
          <p:nvPr>
            <p:ph idx="5" type="pic"/>
          </p:nvPr>
        </p:nvSpPr>
        <p:spPr>
          <a:xfrm>
            <a:off x="3874531" y="1395944"/>
            <a:ext cx="1413300" cy="142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4"/>
          <p:cNvSpPr txBox="1"/>
          <p:nvPr>
            <p:ph idx="6" type="body"/>
          </p:nvPr>
        </p:nvSpPr>
        <p:spPr>
          <a:xfrm>
            <a:off x="3483865" y="3074996"/>
            <a:ext cx="2194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4"/>
          <p:cNvSpPr txBox="1"/>
          <p:nvPr>
            <p:ph idx="7" type="body"/>
          </p:nvPr>
        </p:nvSpPr>
        <p:spPr>
          <a:xfrm>
            <a:off x="3483865" y="3373581"/>
            <a:ext cx="2194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4"/>
          <p:cNvSpPr txBox="1"/>
          <p:nvPr>
            <p:ph idx="8" type="body"/>
          </p:nvPr>
        </p:nvSpPr>
        <p:spPr>
          <a:xfrm>
            <a:off x="3483865" y="3707996"/>
            <a:ext cx="2194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52" name="Google Shape;252;p34"/>
          <p:cNvCxnSpPr/>
          <p:nvPr/>
        </p:nvCxnSpPr>
        <p:spPr>
          <a:xfrm rot="10800000">
            <a:off x="4204496" y="2983797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34"/>
          <p:cNvSpPr/>
          <p:nvPr>
            <p:ph idx="9" type="pic"/>
          </p:nvPr>
        </p:nvSpPr>
        <p:spPr>
          <a:xfrm>
            <a:off x="6556009" y="1395944"/>
            <a:ext cx="1413300" cy="1426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34"/>
          <p:cNvSpPr txBox="1"/>
          <p:nvPr>
            <p:ph idx="13" type="body"/>
          </p:nvPr>
        </p:nvSpPr>
        <p:spPr>
          <a:xfrm>
            <a:off x="6165343" y="3074996"/>
            <a:ext cx="21945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34"/>
          <p:cNvSpPr txBox="1"/>
          <p:nvPr>
            <p:ph idx="14" type="body"/>
          </p:nvPr>
        </p:nvSpPr>
        <p:spPr>
          <a:xfrm>
            <a:off x="6165343" y="3373581"/>
            <a:ext cx="2194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34"/>
          <p:cNvSpPr txBox="1"/>
          <p:nvPr>
            <p:ph idx="15" type="body"/>
          </p:nvPr>
        </p:nvSpPr>
        <p:spPr>
          <a:xfrm>
            <a:off x="6165343" y="3707996"/>
            <a:ext cx="2194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57" name="Google Shape;257;p34"/>
          <p:cNvCxnSpPr/>
          <p:nvPr/>
        </p:nvCxnSpPr>
        <p:spPr>
          <a:xfrm rot="10800000">
            <a:off x="6885974" y="2983797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" name="Google Shape;258;p34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" name="Google Shape;259;p34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p34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262" name="Google Shape;262;p34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orient="horz" pos="877">
          <p15:clr>
            <a:srgbClr val="FBAE40"/>
          </p15:clr>
        </p15:guide>
        <p15:guide id="3" pos="254">
          <p15:clr>
            <a:srgbClr val="FBAE40"/>
          </p15:clr>
        </p15:guide>
        <p15:guide id="4" orient="horz" pos="3189">
          <p15:clr>
            <a:srgbClr val="FBAE40"/>
          </p15:clr>
        </p15:guide>
        <p15:guide id="5" orient="horz" pos="1880">
          <p15:clr>
            <a:srgbClr val="FBAE40"/>
          </p15:clr>
        </p15:guide>
        <p15:guide id="6" orient="horz" pos="1938">
          <p15:clr>
            <a:srgbClr val="FBAE40"/>
          </p15:clr>
        </p15:guide>
        <p15:guide id="7" pos="5267">
          <p15:clr>
            <a:srgbClr val="FBAE40"/>
          </p15:clr>
        </p15:guide>
        <p15:guide id="8" pos="5369">
          <p15:clr>
            <a:srgbClr val="FBAE40"/>
          </p15:clr>
        </p15:guide>
        <p15:guide id="9" pos="3882">
          <p15:clr>
            <a:srgbClr val="FBAE40"/>
          </p15:clr>
        </p15:guide>
        <p15:guide id="10" pos="515">
          <p15:clr>
            <a:srgbClr val="FBAE40"/>
          </p15:clr>
        </p15:guide>
        <p15:guide id="11" pos="1900">
          <p15:clr>
            <a:srgbClr val="FBAE40"/>
          </p15:clr>
        </p15:guide>
        <p15:guide id="12" pos="1201">
          <p15:clr>
            <a:srgbClr val="FBAE40"/>
          </p15:clr>
        </p15:guide>
        <p15:guide id="13" pos="4581">
          <p15:clr>
            <a:srgbClr val="FBAE40"/>
          </p15:clr>
        </p15:guide>
        <p15:guide id="14" orient="horz" pos="324">
          <p15:clr>
            <a:srgbClr val="FBAE40"/>
          </p15:clr>
        </p15:guide>
        <p15:guide id="15" orient="horz" pos="285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5 Profiles">
  <p:cSld name="Meet the Team - 5 Profile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5"/>
          <p:cNvSpPr/>
          <p:nvPr>
            <p:ph idx="2" type="pic"/>
          </p:nvPr>
        </p:nvSpPr>
        <p:spPr>
          <a:xfrm>
            <a:off x="403622" y="1356056"/>
            <a:ext cx="1377000" cy="128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403622" y="2892179"/>
            <a:ext cx="1377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35"/>
          <p:cNvSpPr txBox="1"/>
          <p:nvPr>
            <p:ph idx="3" type="body"/>
          </p:nvPr>
        </p:nvSpPr>
        <p:spPr>
          <a:xfrm>
            <a:off x="403622" y="3190764"/>
            <a:ext cx="1377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35"/>
          <p:cNvSpPr txBox="1"/>
          <p:nvPr>
            <p:ph idx="4" type="body"/>
          </p:nvPr>
        </p:nvSpPr>
        <p:spPr>
          <a:xfrm>
            <a:off x="403622" y="3525178"/>
            <a:ext cx="13770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70" name="Google Shape;270;p35"/>
          <p:cNvCxnSpPr/>
          <p:nvPr/>
        </p:nvCxnSpPr>
        <p:spPr>
          <a:xfrm rot="10800000">
            <a:off x="715447" y="2800980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p35"/>
          <p:cNvSpPr/>
          <p:nvPr>
            <p:ph idx="5" type="pic"/>
          </p:nvPr>
        </p:nvSpPr>
        <p:spPr>
          <a:xfrm>
            <a:off x="2144456" y="1356056"/>
            <a:ext cx="1377000" cy="12834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35"/>
          <p:cNvSpPr txBox="1"/>
          <p:nvPr>
            <p:ph idx="6" type="body"/>
          </p:nvPr>
        </p:nvSpPr>
        <p:spPr>
          <a:xfrm>
            <a:off x="2143563" y="2892179"/>
            <a:ext cx="1377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35"/>
          <p:cNvSpPr txBox="1"/>
          <p:nvPr>
            <p:ph idx="7" type="body"/>
          </p:nvPr>
        </p:nvSpPr>
        <p:spPr>
          <a:xfrm>
            <a:off x="2143563" y="3190764"/>
            <a:ext cx="1377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35"/>
          <p:cNvSpPr txBox="1"/>
          <p:nvPr>
            <p:ph idx="8" type="body"/>
          </p:nvPr>
        </p:nvSpPr>
        <p:spPr>
          <a:xfrm>
            <a:off x="2143563" y="3525178"/>
            <a:ext cx="13770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75" name="Google Shape;275;p35"/>
          <p:cNvCxnSpPr/>
          <p:nvPr/>
        </p:nvCxnSpPr>
        <p:spPr>
          <a:xfrm rot="10800000">
            <a:off x="2455387" y="2800980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p35"/>
          <p:cNvSpPr/>
          <p:nvPr>
            <p:ph idx="9" type="pic"/>
          </p:nvPr>
        </p:nvSpPr>
        <p:spPr>
          <a:xfrm>
            <a:off x="3885290" y="1356056"/>
            <a:ext cx="1377000" cy="12834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35"/>
          <p:cNvSpPr txBox="1"/>
          <p:nvPr>
            <p:ph idx="13" type="body"/>
          </p:nvPr>
        </p:nvSpPr>
        <p:spPr>
          <a:xfrm>
            <a:off x="3883504" y="2892179"/>
            <a:ext cx="1377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14" type="body"/>
          </p:nvPr>
        </p:nvSpPr>
        <p:spPr>
          <a:xfrm>
            <a:off x="3883504" y="3190764"/>
            <a:ext cx="1377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p35"/>
          <p:cNvSpPr txBox="1"/>
          <p:nvPr>
            <p:ph idx="15" type="body"/>
          </p:nvPr>
        </p:nvSpPr>
        <p:spPr>
          <a:xfrm>
            <a:off x="3883504" y="3525178"/>
            <a:ext cx="13770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80" name="Google Shape;280;p35"/>
          <p:cNvCxnSpPr/>
          <p:nvPr/>
        </p:nvCxnSpPr>
        <p:spPr>
          <a:xfrm rot="10800000">
            <a:off x="4195328" y="2800980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p35"/>
          <p:cNvSpPr/>
          <p:nvPr>
            <p:ph idx="16" type="pic"/>
          </p:nvPr>
        </p:nvSpPr>
        <p:spPr>
          <a:xfrm>
            <a:off x="5626124" y="1356056"/>
            <a:ext cx="1377000" cy="12834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35"/>
          <p:cNvSpPr txBox="1"/>
          <p:nvPr>
            <p:ph idx="17" type="body"/>
          </p:nvPr>
        </p:nvSpPr>
        <p:spPr>
          <a:xfrm>
            <a:off x="5626124" y="2892179"/>
            <a:ext cx="1377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35"/>
          <p:cNvSpPr txBox="1"/>
          <p:nvPr>
            <p:ph idx="18" type="body"/>
          </p:nvPr>
        </p:nvSpPr>
        <p:spPr>
          <a:xfrm>
            <a:off x="5626124" y="3190764"/>
            <a:ext cx="1377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35"/>
          <p:cNvSpPr txBox="1"/>
          <p:nvPr>
            <p:ph idx="19" type="body"/>
          </p:nvPr>
        </p:nvSpPr>
        <p:spPr>
          <a:xfrm>
            <a:off x="5626124" y="3525178"/>
            <a:ext cx="13770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85" name="Google Shape;285;p35"/>
          <p:cNvCxnSpPr/>
          <p:nvPr/>
        </p:nvCxnSpPr>
        <p:spPr>
          <a:xfrm rot="10800000">
            <a:off x="5937949" y="2800980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35"/>
          <p:cNvSpPr/>
          <p:nvPr>
            <p:ph idx="20" type="pic"/>
          </p:nvPr>
        </p:nvSpPr>
        <p:spPr>
          <a:xfrm>
            <a:off x="7366959" y="1356056"/>
            <a:ext cx="1377000" cy="12834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35"/>
          <p:cNvSpPr txBox="1"/>
          <p:nvPr>
            <p:ph idx="21" type="body"/>
          </p:nvPr>
        </p:nvSpPr>
        <p:spPr>
          <a:xfrm>
            <a:off x="7366959" y="2892179"/>
            <a:ext cx="13770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22" type="body"/>
          </p:nvPr>
        </p:nvSpPr>
        <p:spPr>
          <a:xfrm>
            <a:off x="7366959" y="3190764"/>
            <a:ext cx="13770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23" type="body"/>
          </p:nvPr>
        </p:nvSpPr>
        <p:spPr>
          <a:xfrm>
            <a:off x="7366959" y="3525178"/>
            <a:ext cx="13770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0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90" name="Google Shape;290;p35"/>
          <p:cNvCxnSpPr/>
          <p:nvPr/>
        </p:nvCxnSpPr>
        <p:spPr>
          <a:xfrm rot="10800000">
            <a:off x="7678783" y="2800980"/>
            <a:ext cx="753300" cy="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1" name="Google Shape;291;p35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35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" name="Google Shape;293;p35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295" name="Google Shape;295;p35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orient="horz" pos="1766">
          <p15:clr>
            <a:srgbClr val="FBAE40"/>
          </p15:clr>
        </p15:guide>
        <p15:guide id="3" orient="horz" pos="1823">
          <p15:clr>
            <a:srgbClr val="FBAE40"/>
          </p15:clr>
        </p15:guide>
        <p15:guide id="4" orient="horz" pos="2960">
          <p15:clr>
            <a:srgbClr val="FBAE40"/>
          </p15:clr>
        </p15:guide>
        <p15:guide id="5" orient="horz" pos="3189">
          <p15:clr>
            <a:srgbClr val="FBAE40"/>
          </p15:clr>
        </p15:guide>
        <p15:guide id="6" orient="horz" pos="851">
          <p15:clr>
            <a:srgbClr val="FBAE40"/>
          </p15:clr>
        </p15:guide>
        <p15:guide id="7" pos="254">
          <p15:clr>
            <a:srgbClr val="FBAE40"/>
          </p15:clr>
        </p15:guide>
        <p15:guide id="8" pos="5508">
          <p15:clr>
            <a:srgbClr val="FBAE40"/>
          </p15:clr>
        </p15:guide>
        <p15:guide id="9" pos="5369">
          <p15:clr>
            <a:srgbClr val="FBAE40"/>
          </p15:clr>
        </p15:guide>
        <p15:guide id="10" pos="4638">
          <p15:clr>
            <a:srgbClr val="FBAE40"/>
          </p15:clr>
        </p15:guide>
        <p15:guide id="11" pos="1124">
          <p15:clr>
            <a:srgbClr val="FBAE40"/>
          </p15:clr>
        </p15:guide>
        <p15:guide id="12" pos="1353">
          <p15:clr>
            <a:srgbClr val="FBAE40"/>
          </p15:clr>
        </p15:guide>
        <p15:guide id="13" pos="2217">
          <p15:clr>
            <a:srgbClr val="FBAE40"/>
          </p15:clr>
        </p15:guide>
        <p15:guide id="14" pos="2446">
          <p15:clr>
            <a:srgbClr val="FBAE40"/>
          </p15:clr>
        </p15:guide>
        <p15:guide id="15" pos="3317">
          <p15:clr>
            <a:srgbClr val="FBAE40"/>
          </p15:clr>
        </p15:guide>
        <p15:guide id="16" pos="3545">
          <p15:clr>
            <a:srgbClr val="FBAE40"/>
          </p15:clr>
        </p15:guide>
        <p15:guide id="17" pos="4409">
          <p15:clr>
            <a:srgbClr val="FBAE40"/>
          </p15:clr>
        </p15:guide>
        <p15:guide id="18" pos="5279">
          <p15:clr>
            <a:srgbClr val="FBAE40"/>
          </p15:clr>
        </p15:guide>
        <p15:guide id="19" orient="horz" pos="32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able – Option 1">
  <p:cSld name="Text and Table – Option 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402271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5826814" y="1234252"/>
            <a:ext cx="2900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36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1" name="Google Shape;301;p36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2" name="Google Shape;302;p36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304" name="Google Shape;304;p36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5" name="Google Shape;30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35">
          <p15:clr>
            <a:srgbClr val="FBAE40"/>
          </p15:clr>
        </p15:guide>
        <p15:guide id="2" orient="horz" pos="775">
          <p15:clr>
            <a:srgbClr val="FBAE40"/>
          </p15:clr>
        </p15:guide>
        <p15:guide id="3" orient="horz" pos="3189">
          <p15:clr>
            <a:srgbClr val="FBAE40"/>
          </p15:clr>
        </p15:guide>
        <p15:guide id="4" pos="254">
          <p15:clr>
            <a:srgbClr val="FBAE40"/>
          </p15:clr>
        </p15:guide>
        <p15:guide id="5" pos="5369">
          <p15:clr>
            <a:srgbClr val="FBAE40"/>
          </p15:clr>
        </p15:guide>
        <p15:guide id="6" pos="5508">
          <p15:clr>
            <a:srgbClr val="FBAE40"/>
          </p15:clr>
        </p15:guide>
        <p15:guide id="7" pos="5279">
          <p15:clr>
            <a:srgbClr val="FBAE40"/>
          </p15:clr>
        </p15:guide>
        <p15:guide id="8" pos="3513">
          <p15:clr>
            <a:srgbClr val="FBAE40"/>
          </p15:clr>
        </p15:guide>
        <p15:guide id="9" pos="3678">
          <p15:clr>
            <a:srgbClr val="FBAE40"/>
          </p15:clr>
        </p15:guide>
        <p15:guide id="10" orient="horz" pos="32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with Text – Option 2">
  <p:cSld name="Chart with Text – Option 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>
            <p:ph idx="2" type="chart"/>
          </p:nvPr>
        </p:nvSpPr>
        <p:spPr>
          <a:xfrm>
            <a:off x="3565556" y="1234252"/>
            <a:ext cx="517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8" name="Google Shape;308;p37"/>
          <p:cNvSpPr txBox="1"/>
          <p:nvPr>
            <p:ph type="title"/>
          </p:nvPr>
        </p:nvSpPr>
        <p:spPr>
          <a:xfrm>
            <a:off x="399435" y="355507"/>
            <a:ext cx="7980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7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37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398327" y="1229916"/>
            <a:ext cx="2900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2" name="Google Shape;312;p37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314" name="Google Shape;314;p37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5" name="Google Shape;31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3189">
          <p15:clr>
            <a:srgbClr val="FBAE40"/>
          </p15:clr>
        </p15:guide>
        <p15:guide id="3" pos="5279">
          <p15:clr>
            <a:srgbClr val="FBAE40"/>
          </p15:clr>
        </p15:guide>
        <p15:guide id="4" pos="5369">
          <p15:clr>
            <a:srgbClr val="FBAE40"/>
          </p15:clr>
        </p15:guide>
        <p15:guide id="5" pos="5508">
          <p15:clr>
            <a:srgbClr val="FBAE40"/>
          </p15:clr>
        </p15:guide>
        <p15:guide id="6" orient="horz" pos="2833">
          <p15:clr>
            <a:srgbClr val="FBAE40"/>
          </p15:clr>
        </p15:guide>
        <p15:guide id="7" orient="horz" pos="775">
          <p15:clr>
            <a:srgbClr val="FBAE40"/>
          </p15:clr>
        </p15:guide>
        <p15:guide id="8" orient="horz" pos="324">
          <p15:clr>
            <a:srgbClr val="FBAE40"/>
          </p15:clr>
        </p15:guide>
        <p15:guide id="9" pos="2078">
          <p15:clr>
            <a:srgbClr val="FBAE40"/>
          </p15:clr>
        </p15:guide>
        <p15:guide id="10" pos="224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able – Option 3">
  <p:cSld name="Text and Table – Option 3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402271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9" name="Google Shape;319;p38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6765328" y="1229916"/>
            <a:ext cx="1978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38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323" name="Google Shape;323;p38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4" name="Google Shape;32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3189">
          <p15:clr>
            <a:srgbClr val="FBAE40"/>
          </p15:clr>
        </p15:guide>
        <p15:guide id="3" orient="horz" pos="324">
          <p15:clr>
            <a:srgbClr val="FBAE40"/>
          </p15:clr>
        </p15:guide>
        <p15:guide id="4" orient="horz" pos="2833">
          <p15:clr>
            <a:srgbClr val="FBAE40"/>
          </p15:clr>
        </p15:guide>
        <p15:guide id="5" orient="horz" pos="775">
          <p15:clr>
            <a:srgbClr val="FBAE40"/>
          </p15:clr>
        </p15:guide>
        <p15:guide id="6" pos="5369">
          <p15:clr>
            <a:srgbClr val="FBAE40"/>
          </p15:clr>
        </p15:guide>
        <p15:guide id="7" pos="5279">
          <p15:clr>
            <a:srgbClr val="FBAE40"/>
          </p15:clr>
        </p15:guide>
        <p15:guide id="8" pos="5508">
          <p15:clr>
            <a:srgbClr val="FBAE40"/>
          </p15:clr>
        </p15:guide>
        <p15:guide id="9" pos="2084">
          <p15:clr>
            <a:srgbClr val="FBAE40"/>
          </p15:clr>
        </p15:guide>
        <p15:guide id="10" pos="2261">
          <p15:clr>
            <a:srgbClr val="FBAE40"/>
          </p15:clr>
        </p15:guide>
        <p15:guide id="11" pos="4091">
          <p15:clr>
            <a:srgbClr val="FBAE40"/>
          </p15:clr>
        </p15:guide>
        <p15:guide id="12" pos="426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with Text – Option 1">
  <p:cSld name="Chart with Text – Option 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/>
          <p:nvPr>
            <p:ph idx="2" type="chart"/>
          </p:nvPr>
        </p:nvSpPr>
        <p:spPr>
          <a:xfrm>
            <a:off x="399435" y="1234252"/>
            <a:ext cx="517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7" name="Google Shape;327;p39"/>
          <p:cNvSpPr txBox="1"/>
          <p:nvPr>
            <p:ph type="title"/>
          </p:nvPr>
        </p:nvSpPr>
        <p:spPr>
          <a:xfrm>
            <a:off x="399435" y="355507"/>
            <a:ext cx="7980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9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" name="Google Shape;329;p39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5833887" y="1229916"/>
            <a:ext cx="2900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1" name="Google Shape;331;p39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333" name="Google Shape;333;p39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369">
          <p15:clr>
            <a:srgbClr val="FBAE40"/>
          </p15:clr>
        </p15:guide>
        <p15:guide id="2" orient="horz" pos="3189">
          <p15:clr>
            <a:srgbClr val="FBAE40"/>
          </p15:clr>
        </p15:guide>
        <p15:guide id="3" pos="254">
          <p15:clr>
            <a:srgbClr val="FBAE40"/>
          </p15:clr>
        </p15:guide>
        <p15:guide id="4" orient="horz" pos="324">
          <p15:clr>
            <a:srgbClr val="FBAE40"/>
          </p15:clr>
        </p15:guide>
        <p15:guide id="5" pos="5279">
          <p15:clr>
            <a:srgbClr val="FBAE40"/>
          </p15:clr>
        </p15:guide>
        <p15:guide id="6" pos="5508">
          <p15:clr>
            <a:srgbClr val="FBAE40"/>
          </p15:clr>
        </p15:guide>
        <p15:guide id="7" pos="3513">
          <p15:clr>
            <a:srgbClr val="FBAE40"/>
          </p15:clr>
        </p15:guide>
        <p15:guide id="8" pos="3678">
          <p15:clr>
            <a:srgbClr val="FBAE40"/>
          </p15:clr>
        </p15:guide>
        <p15:guide id="9" orient="horz" pos="775">
          <p15:clr>
            <a:srgbClr val="FBAE40"/>
          </p15:clr>
        </p15:guide>
        <p15:guide id="10" orient="horz" pos="283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with Text – Option 3">
  <p:cSld name="Chart with Text – Option 3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/>
          <p:nvPr>
            <p:ph idx="2" type="chart"/>
          </p:nvPr>
        </p:nvSpPr>
        <p:spPr>
          <a:xfrm>
            <a:off x="399435" y="1234252"/>
            <a:ext cx="2908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7" name="Google Shape;337;p40"/>
          <p:cNvSpPr/>
          <p:nvPr>
            <p:ph idx="3" type="chart"/>
          </p:nvPr>
        </p:nvSpPr>
        <p:spPr>
          <a:xfrm>
            <a:off x="3582381" y="1234252"/>
            <a:ext cx="2908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8" name="Google Shape;338;p40"/>
          <p:cNvSpPr txBox="1"/>
          <p:nvPr>
            <p:ph type="title"/>
          </p:nvPr>
        </p:nvSpPr>
        <p:spPr>
          <a:xfrm>
            <a:off x="399435" y="355507"/>
            <a:ext cx="7980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40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0" name="Google Shape;340;p40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40"/>
          <p:cNvSpPr txBox="1"/>
          <p:nvPr>
            <p:ph idx="1" type="body"/>
          </p:nvPr>
        </p:nvSpPr>
        <p:spPr>
          <a:xfrm>
            <a:off x="6765328" y="1229916"/>
            <a:ext cx="1978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40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344" name="Google Shape;344;p40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3189">
          <p15:clr>
            <a:srgbClr val="FBAE40"/>
          </p15:clr>
        </p15:guide>
        <p15:guide id="3" pos="5369">
          <p15:clr>
            <a:srgbClr val="FBAE40"/>
          </p15:clr>
        </p15:guide>
        <p15:guide id="4" pos="5279">
          <p15:clr>
            <a:srgbClr val="FBAE40"/>
          </p15:clr>
        </p15:guide>
        <p15:guide id="5" pos="5508">
          <p15:clr>
            <a:srgbClr val="FBAE40"/>
          </p15:clr>
        </p15:guide>
        <p15:guide id="6" orient="horz" pos="2833">
          <p15:clr>
            <a:srgbClr val="FBAE40"/>
          </p15:clr>
        </p15:guide>
        <p15:guide id="7" orient="horz" pos="775">
          <p15:clr>
            <a:srgbClr val="FBAE40"/>
          </p15:clr>
        </p15:guide>
        <p15:guide id="8" orient="horz" pos="324">
          <p15:clr>
            <a:srgbClr val="FBAE40"/>
          </p15:clr>
        </p15:guide>
        <p15:guide id="9" pos="2084">
          <p15:clr>
            <a:srgbClr val="FBAE40"/>
          </p15:clr>
        </p15:guide>
        <p15:guide id="10" pos="2255">
          <p15:clr>
            <a:srgbClr val="FBAE40"/>
          </p15:clr>
        </p15:guide>
        <p15:guide id="11" pos="4091">
          <p15:clr>
            <a:srgbClr val="FBAE40"/>
          </p15:clr>
        </p15:guide>
        <p15:guide id="12" pos="426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SWOT Analysis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402271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418445" y="2155447"/>
            <a:ext cx="17688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41"/>
          <p:cNvSpPr txBox="1"/>
          <p:nvPr>
            <p:ph idx="2" type="body"/>
          </p:nvPr>
        </p:nvSpPr>
        <p:spPr>
          <a:xfrm>
            <a:off x="2603305" y="2155447"/>
            <a:ext cx="17688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41"/>
          <p:cNvSpPr txBox="1"/>
          <p:nvPr>
            <p:ph idx="3" type="body"/>
          </p:nvPr>
        </p:nvSpPr>
        <p:spPr>
          <a:xfrm>
            <a:off x="4788166" y="2155447"/>
            <a:ext cx="1768800" cy="23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41"/>
          <p:cNvSpPr txBox="1"/>
          <p:nvPr>
            <p:ph idx="4" type="body"/>
          </p:nvPr>
        </p:nvSpPr>
        <p:spPr>
          <a:xfrm>
            <a:off x="6973028" y="2158604"/>
            <a:ext cx="1768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41"/>
          <p:cNvSpPr txBox="1"/>
          <p:nvPr>
            <p:ph idx="5" type="body"/>
          </p:nvPr>
        </p:nvSpPr>
        <p:spPr>
          <a:xfrm>
            <a:off x="418445" y="1489306"/>
            <a:ext cx="1768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i="0" sz="20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p41"/>
          <p:cNvSpPr txBox="1"/>
          <p:nvPr>
            <p:ph idx="6" type="body"/>
          </p:nvPr>
        </p:nvSpPr>
        <p:spPr>
          <a:xfrm>
            <a:off x="2599064" y="1489306"/>
            <a:ext cx="1768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i="0" sz="200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4" name="Google Shape;354;p41"/>
          <p:cNvSpPr txBox="1"/>
          <p:nvPr>
            <p:ph idx="7" type="body"/>
          </p:nvPr>
        </p:nvSpPr>
        <p:spPr>
          <a:xfrm>
            <a:off x="4779682" y="1493140"/>
            <a:ext cx="1768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i="0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41"/>
          <p:cNvSpPr txBox="1"/>
          <p:nvPr>
            <p:ph idx="8" type="body"/>
          </p:nvPr>
        </p:nvSpPr>
        <p:spPr>
          <a:xfrm>
            <a:off x="6960299" y="1491464"/>
            <a:ext cx="1783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i="0" sz="2000">
                <a:solidFill>
                  <a:srgbClr val="AA966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56" name="Google Shape;356;p41"/>
          <p:cNvCxnSpPr/>
          <p:nvPr/>
        </p:nvCxnSpPr>
        <p:spPr>
          <a:xfrm>
            <a:off x="2401069" y="1489306"/>
            <a:ext cx="0" cy="3009000"/>
          </a:xfrm>
          <a:prstGeom prst="straightConnector1">
            <a:avLst/>
          </a:prstGeom>
          <a:noFill/>
          <a:ln cap="flat" cmpd="sng" w="12700">
            <a:solidFill>
              <a:srgbClr val="00624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" name="Google Shape;357;p41"/>
          <p:cNvCxnSpPr/>
          <p:nvPr/>
        </p:nvCxnSpPr>
        <p:spPr>
          <a:xfrm>
            <a:off x="4572000" y="1489306"/>
            <a:ext cx="6600" cy="3009000"/>
          </a:xfrm>
          <a:prstGeom prst="straightConnector1">
            <a:avLst/>
          </a:prstGeom>
          <a:noFill/>
          <a:ln cap="flat" cmpd="sng" w="12700">
            <a:solidFill>
              <a:srgbClr val="00624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8" name="Google Shape;358;p41"/>
          <p:cNvCxnSpPr/>
          <p:nvPr/>
        </p:nvCxnSpPr>
        <p:spPr>
          <a:xfrm>
            <a:off x="6753918" y="1489306"/>
            <a:ext cx="0" cy="3009000"/>
          </a:xfrm>
          <a:prstGeom prst="straightConnector1">
            <a:avLst/>
          </a:prstGeom>
          <a:noFill/>
          <a:ln cap="flat" cmpd="sng" w="12700">
            <a:solidFill>
              <a:srgbClr val="00624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9" name="Google Shape;359;p41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41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" name="Google Shape;361;p41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363" name="Google Shape;363;p41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4" name="Google Shape;36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011">
          <p15:clr>
            <a:srgbClr val="FBAE40"/>
          </p15:clr>
        </p15:guide>
        <p15:guide id="2" orient="horz" pos="1360">
          <p15:clr>
            <a:srgbClr val="FBAE40"/>
          </p15:clr>
        </p15:guide>
        <p15:guide id="3" pos="254">
          <p15:clr>
            <a:srgbClr val="FBAE40"/>
          </p15:clr>
        </p15:guide>
        <p15:guide id="4" pos="5369">
          <p15:clr>
            <a:srgbClr val="FBAE40"/>
          </p15:clr>
        </p15:guide>
        <p15:guide id="5" pos="5279">
          <p15:clr>
            <a:srgbClr val="FBAE40"/>
          </p15:clr>
        </p15:guide>
        <p15:guide id="6" pos="5508">
          <p15:clr>
            <a:srgbClr val="FBAE40"/>
          </p15:clr>
        </p15:guide>
        <p15:guide id="7" orient="horz" pos="324">
          <p15:clr>
            <a:srgbClr val="FBAE40"/>
          </p15:clr>
        </p15:guide>
        <p15:guide id="8" orient="horz" pos="2833">
          <p15:clr>
            <a:srgbClr val="FBAE40"/>
          </p15:clr>
        </p15:guide>
        <p15:guide id="9" orient="horz" pos="1226">
          <p15:clr>
            <a:srgbClr val="FBAE40"/>
          </p15:clr>
        </p15:guide>
        <p15:guide id="10" orient="horz" pos="941">
          <p15:clr>
            <a:srgbClr val="FBAE40"/>
          </p15:clr>
        </p15:guide>
        <p15:guide id="11" orient="horz" pos="3189">
          <p15:clr>
            <a:srgbClr val="FBAE40"/>
          </p15:clr>
        </p15:guide>
        <p15:guide id="12" pos="1379">
          <p15:clr>
            <a:srgbClr val="FBAE40"/>
          </p15:clr>
        </p15:guide>
        <p15:guide id="13" pos="1639">
          <p15:clr>
            <a:srgbClr val="FBAE40"/>
          </p15:clr>
        </p15:guide>
        <p15:guide id="14" pos="2751">
          <p15:clr>
            <a:srgbClr val="FBAE40"/>
          </p15:clr>
        </p15:guide>
        <p15:guide id="15" pos="4130">
          <p15:clr>
            <a:srgbClr val="FBAE40"/>
          </p15:clr>
        </p15:guide>
        <p15:guide id="16" pos="438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ST Analysis">
  <p:cSld name="PEST Analysis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type="title"/>
          </p:nvPr>
        </p:nvSpPr>
        <p:spPr>
          <a:xfrm>
            <a:off x="402271" y="357540"/>
            <a:ext cx="6944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2"/>
          <p:cNvSpPr txBox="1"/>
          <p:nvPr>
            <p:ph idx="1" type="body"/>
          </p:nvPr>
        </p:nvSpPr>
        <p:spPr>
          <a:xfrm>
            <a:off x="2496064" y="1411848"/>
            <a:ext cx="6245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42"/>
          <p:cNvSpPr txBox="1"/>
          <p:nvPr>
            <p:ph idx="2" type="body"/>
          </p:nvPr>
        </p:nvSpPr>
        <p:spPr>
          <a:xfrm>
            <a:off x="418445" y="1415568"/>
            <a:ext cx="1824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i="0" sz="22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9" name="Google Shape;369;p42"/>
          <p:cNvSpPr txBox="1"/>
          <p:nvPr>
            <p:ph idx="3" type="body"/>
          </p:nvPr>
        </p:nvSpPr>
        <p:spPr>
          <a:xfrm>
            <a:off x="418445" y="2273881"/>
            <a:ext cx="1824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i="0" sz="2200">
                <a:solidFill>
                  <a:srgbClr val="70B20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p42"/>
          <p:cNvSpPr txBox="1"/>
          <p:nvPr>
            <p:ph idx="4" type="body"/>
          </p:nvPr>
        </p:nvSpPr>
        <p:spPr>
          <a:xfrm>
            <a:off x="418445" y="3132195"/>
            <a:ext cx="1824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i="0" sz="22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42"/>
          <p:cNvSpPr txBox="1"/>
          <p:nvPr>
            <p:ph idx="5" type="body"/>
          </p:nvPr>
        </p:nvSpPr>
        <p:spPr>
          <a:xfrm>
            <a:off x="402270" y="3990509"/>
            <a:ext cx="1824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i="0" sz="2200">
                <a:solidFill>
                  <a:srgbClr val="AA966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72" name="Google Shape;372;p42"/>
          <p:cNvCxnSpPr/>
          <p:nvPr/>
        </p:nvCxnSpPr>
        <p:spPr>
          <a:xfrm rot="10800000">
            <a:off x="418529" y="2135748"/>
            <a:ext cx="8323200" cy="0"/>
          </a:xfrm>
          <a:prstGeom prst="straightConnector1">
            <a:avLst/>
          </a:prstGeom>
          <a:noFill/>
          <a:ln cap="flat" cmpd="sng" w="12700">
            <a:solidFill>
              <a:srgbClr val="00624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3" name="Google Shape;373;p42"/>
          <p:cNvCxnSpPr/>
          <p:nvPr/>
        </p:nvCxnSpPr>
        <p:spPr>
          <a:xfrm rot="10800000">
            <a:off x="418529" y="2999968"/>
            <a:ext cx="8323200" cy="0"/>
          </a:xfrm>
          <a:prstGeom prst="straightConnector1">
            <a:avLst/>
          </a:prstGeom>
          <a:noFill/>
          <a:ln cap="flat" cmpd="sng" w="12700">
            <a:solidFill>
              <a:srgbClr val="00624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4" name="Google Shape;374;p42"/>
          <p:cNvCxnSpPr/>
          <p:nvPr/>
        </p:nvCxnSpPr>
        <p:spPr>
          <a:xfrm rot="10800000">
            <a:off x="418529" y="3853036"/>
            <a:ext cx="8323200" cy="0"/>
          </a:xfrm>
          <a:prstGeom prst="straightConnector1">
            <a:avLst/>
          </a:prstGeom>
          <a:noFill/>
          <a:ln cap="flat" cmpd="sng" w="12700">
            <a:solidFill>
              <a:srgbClr val="00624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42"/>
          <p:cNvSpPr txBox="1"/>
          <p:nvPr>
            <p:ph idx="6" type="body"/>
          </p:nvPr>
        </p:nvSpPr>
        <p:spPr>
          <a:xfrm>
            <a:off x="2496064" y="2276068"/>
            <a:ext cx="6245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42"/>
          <p:cNvSpPr txBox="1"/>
          <p:nvPr>
            <p:ph idx="7" type="body"/>
          </p:nvPr>
        </p:nvSpPr>
        <p:spPr>
          <a:xfrm>
            <a:off x="2496064" y="3134929"/>
            <a:ext cx="6245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p42"/>
          <p:cNvSpPr txBox="1"/>
          <p:nvPr>
            <p:ph idx="8" type="body"/>
          </p:nvPr>
        </p:nvSpPr>
        <p:spPr>
          <a:xfrm>
            <a:off x="2496064" y="3997469"/>
            <a:ext cx="6245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p42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" name="Google Shape;379;p42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p42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382" name="Google Shape;382;p42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3" name="Google Shape;38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279">
          <p15:clr>
            <a:srgbClr val="FBAE40"/>
          </p15:clr>
        </p15:guide>
        <p15:guide id="2" orient="horz" pos="2878">
          <p15:clr>
            <a:srgbClr val="FBAE40"/>
          </p15:clr>
        </p15:guide>
        <p15:guide id="3" pos="5369">
          <p15:clr>
            <a:srgbClr val="FBAE40"/>
          </p15:clr>
        </p15:guide>
        <p15:guide id="4" pos="254">
          <p15:clr>
            <a:srgbClr val="FBAE40"/>
          </p15:clr>
        </p15:guide>
        <p15:guide id="5" pos="1410">
          <p15:clr>
            <a:srgbClr val="FBAE40"/>
          </p15:clr>
        </p15:guide>
        <p15:guide id="6" pos="1569">
          <p15:clr>
            <a:srgbClr val="FBAE40"/>
          </p15:clr>
        </p15:guide>
        <p15:guide id="7" pos="5508">
          <p15:clr>
            <a:srgbClr val="FBAE40"/>
          </p15:clr>
        </p15:guide>
        <p15:guide id="8" orient="horz" pos="2515">
          <p15:clr>
            <a:srgbClr val="FBAE40"/>
          </p15:clr>
        </p15:guide>
        <p15:guide id="9" orient="horz" pos="2338">
          <p15:clr>
            <a:srgbClr val="FBAE40"/>
          </p15:clr>
        </p15:guide>
        <p15:guide id="10" orient="horz" pos="1975">
          <p15:clr>
            <a:srgbClr val="FBAE40"/>
          </p15:clr>
        </p15:guide>
        <p15:guide id="11" orient="horz" pos="1798">
          <p15:clr>
            <a:srgbClr val="FBAE40"/>
          </p15:clr>
        </p15:guide>
        <p15:guide id="12" orient="horz" pos="1429">
          <p15:clr>
            <a:srgbClr val="FBAE40"/>
          </p15:clr>
        </p15:guide>
        <p15:guide id="13" orient="horz" pos="1258">
          <p15:clr>
            <a:srgbClr val="FBAE40"/>
          </p15:clr>
        </p15:guide>
        <p15:guide id="14" orient="horz" pos="889">
          <p15:clr>
            <a:srgbClr val="FBAE40"/>
          </p15:clr>
        </p15:guide>
        <p15:guide id="15" orient="horz" pos="324">
          <p15:clr>
            <a:srgbClr val="FBAE40"/>
          </p15:clr>
        </p15:guide>
        <p15:guide id="16" orient="horz" pos="318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ntt Chart">
  <p:cSld name="Gantt Char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5" name="Google Shape;385;p43"/>
          <p:cNvGraphicFramePr/>
          <p:nvPr/>
        </p:nvGraphicFramePr>
        <p:xfrm>
          <a:off x="613318" y="114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{8A89EAB5-2ADB-455A-AE74-6A69515ED068}</a:tableStyleId>
              </a:tblPr>
              <a:tblGrid>
                <a:gridCol w="776325"/>
                <a:gridCol w="612675"/>
                <a:gridCol w="612675"/>
                <a:gridCol w="612675"/>
                <a:gridCol w="612675"/>
                <a:gridCol w="612675"/>
                <a:gridCol w="612675"/>
                <a:gridCol w="612675"/>
                <a:gridCol w="612675"/>
                <a:gridCol w="612675"/>
                <a:gridCol w="612675"/>
                <a:gridCol w="612675"/>
                <a:gridCol w="612675"/>
              </a:tblGrid>
              <a:tr h="463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Jan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Feb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Mar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Apr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May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Jun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Jul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Aug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Sep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Oct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Nov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Dec</a:t>
                      </a:r>
                      <a:endParaRPr sz="1100"/>
                    </a:p>
                  </a:txBody>
                  <a:tcPr marT="34300" marB="34300" marR="68575" marL="68575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38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4300" marB="34300" marR="68575" marL="68575" anchor="ctr">
                    <a:lnL cap="flat" cmpd="sng" w="12700">
                      <a:solidFill>
                        <a:srgbClr val="F2F2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6" name="Google Shape;386;p43"/>
          <p:cNvSpPr txBox="1"/>
          <p:nvPr>
            <p:ph type="title"/>
          </p:nvPr>
        </p:nvSpPr>
        <p:spPr>
          <a:xfrm>
            <a:off x="402270" y="371900"/>
            <a:ext cx="7978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roxima Nova"/>
              <a:buNone/>
              <a:defRPr b="1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43"/>
          <p:cNvSpPr txBox="1"/>
          <p:nvPr>
            <p:ph idx="1" type="body"/>
          </p:nvPr>
        </p:nvSpPr>
        <p:spPr>
          <a:xfrm>
            <a:off x="402269" y="1507431"/>
            <a:ext cx="533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43"/>
          <p:cNvSpPr txBox="1"/>
          <p:nvPr>
            <p:ph idx="2" type="body"/>
          </p:nvPr>
        </p:nvSpPr>
        <p:spPr>
          <a:xfrm>
            <a:off x="1561171" y="2292882"/>
            <a:ext cx="2932800" cy="1926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43"/>
          <p:cNvSpPr txBox="1"/>
          <p:nvPr>
            <p:ph idx="3" type="body"/>
          </p:nvPr>
        </p:nvSpPr>
        <p:spPr>
          <a:xfrm>
            <a:off x="402269" y="1898520"/>
            <a:ext cx="533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43"/>
          <p:cNvSpPr txBox="1"/>
          <p:nvPr>
            <p:ph idx="4" type="body"/>
          </p:nvPr>
        </p:nvSpPr>
        <p:spPr>
          <a:xfrm>
            <a:off x="3891776" y="2684551"/>
            <a:ext cx="2241300" cy="1926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1" name="Google Shape;391;p43"/>
          <p:cNvSpPr txBox="1"/>
          <p:nvPr>
            <p:ph idx="5" type="body"/>
          </p:nvPr>
        </p:nvSpPr>
        <p:spPr>
          <a:xfrm>
            <a:off x="402269" y="2289609"/>
            <a:ext cx="533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2" name="Google Shape;392;p43"/>
          <p:cNvSpPr txBox="1"/>
          <p:nvPr>
            <p:ph idx="6" type="body"/>
          </p:nvPr>
        </p:nvSpPr>
        <p:spPr>
          <a:xfrm>
            <a:off x="2445022" y="3080522"/>
            <a:ext cx="5277300" cy="1926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43"/>
          <p:cNvSpPr txBox="1"/>
          <p:nvPr>
            <p:ph idx="7" type="body"/>
          </p:nvPr>
        </p:nvSpPr>
        <p:spPr>
          <a:xfrm>
            <a:off x="402269" y="2680698"/>
            <a:ext cx="533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4" name="Google Shape;394;p43"/>
          <p:cNvSpPr txBox="1"/>
          <p:nvPr>
            <p:ph idx="8" type="body"/>
          </p:nvPr>
        </p:nvSpPr>
        <p:spPr>
          <a:xfrm>
            <a:off x="4666785" y="3462876"/>
            <a:ext cx="3624000" cy="1926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5" name="Google Shape;395;p43"/>
          <p:cNvSpPr txBox="1"/>
          <p:nvPr>
            <p:ph idx="9" type="body"/>
          </p:nvPr>
        </p:nvSpPr>
        <p:spPr>
          <a:xfrm>
            <a:off x="402269" y="3071787"/>
            <a:ext cx="533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6" name="Google Shape;396;p43"/>
          <p:cNvSpPr txBox="1"/>
          <p:nvPr>
            <p:ph idx="13" type="body"/>
          </p:nvPr>
        </p:nvSpPr>
        <p:spPr>
          <a:xfrm>
            <a:off x="1561171" y="3853965"/>
            <a:ext cx="3999600" cy="1926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4" type="body"/>
          </p:nvPr>
        </p:nvSpPr>
        <p:spPr>
          <a:xfrm>
            <a:off x="402269" y="4245055"/>
            <a:ext cx="533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43"/>
          <p:cNvSpPr txBox="1"/>
          <p:nvPr>
            <p:ph idx="15" type="body"/>
          </p:nvPr>
        </p:nvSpPr>
        <p:spPr>
          <a:xfrm>
            <a:off x="3451303" y="4245055"/>
            <a:ext cx="4839600" cy="1926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idx="16" type="body"/>
          </p:nvPr>
        </p:nvSpPr>
        <p:spPr>
          <a:xfrm>
            <a:off x="402269" y="3462876"/>
            <a:ext cx="533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0" name="Google Shape;400;p43"/>
          <p:cNvSpPr txBox="1"/>
          <p:nvPr>
            <p:ph idx="17" type="body"/>
          </p:nvPr>
        </p:nvSpPr>
        <p:spPr>
          <a:xfrm>
            <a:off x="402269" y="3853965"/>
            <a:ext cx="5334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b="1" sz="12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1" name="Google Shape;401;p43"/>
          <p:cNvSpPr txBox="1"/>
          <p:nvPr>
            <p:ph idx="18" type="body"/>
          </p:nvPr>
        </p:nvSpPr>
        <p:spPr>
          <a:xfrm>
            <a:off x="2564780" y="1908165"/>
            <a:ext cx="4242900" cy="1926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2" name="Google Shape;402;p43"/>
          <p:cNvSpPr txBox="1"/>
          <p:nvPr>
            <p:ph idx="19" type="body"/>
          </p:nvPr>
        </p:nvSpPr>
        <p:spPr>
          <a:xfrm>
            <a:off x="1401269" y="1512520"/>
            <a:ext cx="3207900" cy="1926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 sz="10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43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4" name="Google Shape;404;p43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5" name="Google Shape;405;p43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p43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407" name="Google Shape;407;p43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8" name="Google Shape;40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3189">
          <p15:clr>
            <a:srgbClr val="FBAE40"/>
          </p15:clr>
        </p15:guide>
        <p15:guide id="3" pos="5369">
          <p15:clr>
            <a:srgbClr val="FBAE40"/>
          </p15:clr>
        </p15:guide>
        <p15:guide id="4" pos="5279">
          <p15:clr>
            <a:srgbClr val="FBAE40"/>
          </p15:clr>
        </p15:guide>
        <p15:guide id="5" pos="5508">
          <p15:clr>
            <a:srgbClr val="FBAE40"/>
          </p15:clr>
        </p15:guide>
        <p15:guide id="6" orient="horz" pos="2929">
          <p15:clr>
            <a:srgbClr val="FBAE40"/>
          </p15:clr>
        </p15:guide>
        <p15:guide id="7" orient="horz" pos="725">
          <p15:clr>
            <a:srgbClr val="FBAE40"/>
          </p15:clr>
        </p15:guide>
        <p15:guide id="8" pos="591">
          <p15:clr>
            <a:srgbClr val="FBAE40"/>
          </p15:clr>
        </p15:guide>
        <p15:guide id="9" orient="horz" pos="33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B Fact -2">
  <p:cSld name="UAB Fact -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/>
          <p:nvPr>
            <p:ph idx="1" type="subTitle"/>
          </p:nvPr>
        </p:nvSpPr>
        <p:spPr>
          <a:xfrm>
            <a:off x="575073" y="1692688"/>
            <a:ext cx="7987800" cy="26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None/>
              <a:defRPr b="1" sz="2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411" name="Google Shape;411;p44"/>
          <p:cNvPicPr preferRelativeResize="0"/>
          <p:nvPr/>
        </p:nvPicPr>
        <p:blipFill rotWithShape="1">
          <a:blip r:embed="rId2">
            <a:alphaModFix/>
          </a:blip>
          <a:srcRect b="15280" l="0" r="5490" t="10683"/>
          <a:stretch/>
        </p:blipFill>
        <p:spPr>
          <a:xfrm>
            <a:off x="2578607" y="0"/>
            <a:ext cx="875385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2">
          <p15:clr>
            <a:srgbClr val="FBAE40"/>
          </p15:clr>
        </p15:guide>
        <p15:guide id="2" orient="horz" pos="1067">
          <p15:clr>
            <a:srgbClr val="FBAE40"/>
          </p15:clr>
        </p15:guide>
        <p15:guide id="3" pos="5394">
          <p15:clr>
            <a:srgbClr val="FBAE40"/>
          </p15:clr>
        </p15:guide>
        <p15:guide id="4" orient="horz" pos="275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s - Separate">
  <p:cSld name="Facts - Separate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>
            <p:ph idx="1" type="body"/>
          </p:nvPr>
        </p:nvSpPr>
        <p:spPr>
          <a:xfrm>
            <a:off x="401571" y="4380831"/>
            <a:ext cx="2565600" cy="1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25"/>
              <a:buNone/>
              <a:defRPr b="1" sz="825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p45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roxima Nova"/>
              <a:buNone/>
              <a:defRPr b="1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45"/>
          <p:cNvSpPr txBox="1"/>
          <p:nvPr>
            <p:ph idx="2" type="body"/>
          </p:nvPr>
        </p:nvSpPr>
        <p:spPr>
          <a:xfrm>
            <a:off x="401571" y="1831807"/>
            <a:ext cx="2565600" cy="2565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t" bIns="45700" lIns="396000" spcFirstLastPara="1" rIns="396000" wrap="square" tIns="36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6" name="Google Shape;416;p45"/>
          <p:cNvSpPr txBox="1"/>
          <p:nvPr>
            <p:ph idx="3" type="body"/>
          </p:nvPr>
        </p:nvSpPr>
        <p:spPr>
          <a:xfrm>
            <a:off x="401571" y="1239253"/>
            <a:ext cx="2565600" cy="592500"/>
          </a:xfrm>
          <a:prstGeom prst="rect">
            <a:avLst/>
          </a:prstGeom>
          <a:solidFill>
            <a:srgbClr val="70B207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45"/>
          <p:cNvSpPr txBox="1"/>
          <p:nvPr>
            <p:ph idx="4" type="body"/>
          </p:nvPr>
        </p:nvSpPr>
        <p:spPr>
          <a:xfrm>
            <a:off x="3292022" y="1239253"/>
            <a:ext cx="2565600" cy="592500"/>
          </a:xfrm>
          <a:prstGeom prst="rect">
            <a:avLst/>
          </a:prstGeom>
          <a:solidFill>
            <a:srgbClr val="70B207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8" name="Google Shape;418;p45"/>
          <p:cNvSpPr txBox="1"/>
          <p:nvPr>
            <p:ph idx="5" type="body"/>
          </p:nvPr>
        </p:nvSpPr>
        <p:spPr>
          <a:xfrm>
            <a:off x="6178950" y="1239253"/>
            <a:ext cx="2565600" cy="592500"/>
          </a:xfrm>
          <a:prstGeom prst="rect">
            <a:avLst/>
          </a:prstGeom>
          <a:solidFill>
            <a:srgbClr val="70B207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9" name="Google Shape;419;p45"/>
          <p:cNvSpPr txBox="1"/>
          <p:nvPr>
            <p:ph idx="6" type="body"/>
          </p:nvPr>
        </p:nvSpPr>
        <p:spPr>
          <a:xfrm>
            <a:off x="3292022" y="4380831"/>
            <a:ext cx="2565600" cy="1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25"/>
              <a:buNone/>
              <a:defRPr b="1" sz="825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0" name="Google Shape;420;p45"/>
          <p:cNvSpPr txBox="1"/>
          <p:nvPr>
            <p:ph idx="7" type="body"/>
          </p:nvPr>
        </p:nvSpPr>
        <p:spPr>
          <a:xfrm>
            <a:off x="6178950" y="4380831"/>
            <a:ext cx="2565600" cy="1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825"/>
              <a:buNone/>
              <a:defRPr b="1" sz="825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45"/>
          <p:cNvSpPr txBox="1"/>
          <p:nvPr>
            <p:ph idx="8" type="body"/>
          </p:nvPr>
        </p:nvSpPr>
        <p:spPr>
          <a:xfrm>
            <a:off x="3292022" y="1831808"/>
            <a:ext cx="2565600" cy="2565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t" bIns="45700" lIns="396000" spcFirstLastPara="1" rIns="396000" wrap="square" tIns="36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9" type="body"/>
          </p:nvPr>
        </p:nvSpPr>
        <p:spPr>
          <a:xfrm>
            <a:off x="6178950" y="1831808"/>
            <a:ext cx="2565600" cy="2565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t" bIns="45700" lIns="396000" spcFirstLastPara="1" rIns="396000" wrap="square" tIns="36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45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4" name="Google Shape;424;p45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5" name="Google Shape;425;p45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45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427" name="Google Shape;427;p45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8" name="Google Shape;42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81">
          <p15:clr>
            <a:srgbClr val="FBAE40"/>
          </p15:clr>
        </p15:guide>
        <p15:guide id="2" pos="254">
          <p15:clr>
            <a:srgbClr val="FBAE40"/>
          </p15:clr>
        </p15:guide>
        <p15:guide id="3" orient="horz" pos="2842">
          <p15:clr>
            <a:srgbClr val="FBAE40"/>
          </p15:clr>
        </p15:guide>
        <p15:guide id="4" pos="5369">
          <p15:clr>
            <a:srgbClr val="FBAE40"/>
          </p15:clr>
        </p15:guide>
        <p15:guide id="5" pos="5279">
          <p15:clr>
            <a:srgbClr val="FBAE40"/>
          </p15:clr>
        </p15:guide>
        <p15:guide id="6" pos="5508">
          <p15:clr>
            <a:srgbClr val="FBAE40"/>
          </p15:clr>
        </p15:guide>
        <p15:guide id="7" orient="horz" pos="324">
          <p15:clr>
            <a:srgbClr val="FBAE40"/>
          </p15:clr>
        </p15:guide>
        <p15:guide id="8" pos="1868">
          <p15:clr>
            <a:srgbClr val="FBAE40"/>
          </p15:clr>
        </p15:guide>
        <p15:guide id="9" pos="2071">
          <p15:clr>
            <a:srgbClr val="FBAE40"/>
          </p15:clr>
        </p15:guide>
        <p15:guide id="10" pos="3691">
          <p15:clr>
            <a:srgbClr val="FBAE40"/>
          </p15:clr>
        </p15:guide>
        <p15:guide id="11" pos="3894">
          <p15:clr>
            <a:srgbClr val="FBAE40"/>
          </p15:clr>
        </p15:guide>
        <p15:guide id="12" orient="horz" pos="3189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s - 4 Related">
  <p:cSld name="Facts - 4 Related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46"/>
          <p:cNvGrpSpPr/>
          <p:nvPr/>
        </p:nvGrpSpPr>
        <p:grpSpPr>
          <a:xfrm>
            <a:off x="407191" y="1248999"/>
            <a:ext cx="4223706" cy="1539106"/>
            <a:chOff x="542925" y="1665288"/>
            <a:chExt cx="5758291" cy="2170200"/>
          </a:xfrm>
        </p:grpSpPr>
        <p:sp>
          <p:nvSpPr>
            <p:cNvPr id="431" name="Google Shape;431;p46"/>
            <p:cNvSpPr/>
            <p:nvPr/>
          </p:nvSpPr>
          <p:spPr>
            <a:xfrm>
              <a:off x="542925" y="1665288"/>
              <a:ext cx="5553000" cy="217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2" name="Google Shape;432;p46"/>
            <p:cNvSpPr/>
            <p:nvPr/>
          </p:nvSpPr>
          <p:spPr>
            <a:xfrm rot="5400000">
              <a:off x="6060016" y="1923316"/>
              <a:ext cx="266400" cy="216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33" name="Google Shape;433;p46"/>
          <p:cNvGrpSpPr/>
          <p:nvPr/>
        </p:nvGrpSpPr>
        <p:grpSpPr>
          <a:xfrm>
            <a:off x="4670739" y="1248944"/>
            <a:ext cx="4073175" cy="1685823"/>
            <a:chOff x="6227654" y="1665288"/>
            <a:chExt cx="5430900" cy="2369060"/>
          </a:xfrm>
        </p:grpSpPr>
        <p:sp>
          <p:nvSpPr>
            <p:cNvPr id="434" name="Google Shape;434;p46"/>
            <p:cNvSpPr/>
            <p:nvPr/>
          </p:nvSpPr>
          <p:spPr>
            <a:xfrm>
              <a:off x="6227654" y="1665288"/>
              <a:ext cx="5430900" cy="217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5" name="Google Shape;435;p46"/>
            <p:cNvSpPr/>
            <p:nvPr/>
          </p:nvSpPr>
          <p:spPr>
            <a:xfrm rot="10800000">
              <a:off x="11157547" y="3818348"/>
              <a:ext cx="250500" cy="2160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36" name="Google Shape;436;p46"/>
          <p:cNvGrpSpPr/>
          <p:nvPr/>
        </p:nvGrpSpPr>
        <p:grpSpPr>
          <a:xfrm rot="10800000">
            <a:off x="407230" y="2812289"/>
            <a:ext cx="4073175" cy="1715910"/>
            <a:chOff x="6227654" y="1665288"/>
            <a:chExt cx="5430900" cy="2369060"/>
          </a:xfrm>
        </p:grpSpPr>
        <p:sp>
          <p:nvSpPr>
            <p:cNvPr id="437" name="Google Shape;437;p46"/>
            <p:cNvSpPr/>
            <p:nvPr/>
          </p:nvSpPr>
          <p:spPr>
            <a:xfrm>
              <a:off x="6227654" y="1665288"/>
              <a:ext cx="5430900" cy="2170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8" name="Google Shape;438;p46"/>
            <p:cNvSpPr/>
            <p:nvPr/>
          </p:nvSpPr>
          <p:spPr>
            <a:xfrm rot="10800000">
              <a:off x="11157547" y="3818348"/>
              <a:ext cx="250500" cy="216000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39" name="Google Shape;439;p46"/>
          <p:cNvGrpSpPr/>
          <p:nvPr/>
        </p:nvGrpSpPr>
        <p:grpSpPr>
          <a:xfrm rot="10800000">
            <a:off x="4523254" y="2955022"/>
            <a:ext cx="4220699" cy="1573178"/>
            <a:chOff x="542925" y="1665288"/>
            <a:chExt cx="5754191" cy="2170200"/>
          </a:xfrm>
        </p:grpSpPr>
        <p:sp>
          <p:nvSpPr>
            <p:cNvPr id="440" name="Google Shape;440;p46"/>
            <p:cNvSpPr/>
            <p:nvPr/>
          </p:nvSpPr>
          <p:spPr>
            <a:xfrm>
              <a:off x="542925" y="1665288"/>
              <a:ext cx="5553000" cy="2170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1" name="Google Shape;441;p46"/>
            <p:cNvSpPr/>
            <p:nvPr/>
          </p:nvSpPr>
          <p:spPr>
            <a:xfrm rot="5400000">
              <a:off x="6055916" y="1923314"/>
              <a:ext cx="266400" cy="216000"/>
            </a:xfrm>
            <a:prstGeom prst="triangl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42" name="Google Shape;442;p46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roxima Nova"/>
              <a:buNone/>
              <a:defRPr b="1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6"/>
          <p:cNvSpPr txBox="1"/>
          <p:nvPr>
            <p:ph idx="1" type="body"/>
          </p:nvPr>
        </p:nvSpPr>
        <p:spPr>
          <a:xfrm>
            <a:off x="736710" y="1518466"/>
            <a:ext cx="34143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4" name="Google Shape;444;p46"/>
          <p:cNvSpPr txBox="1"/>
          <p:nvPr>
            <p:ph idx="2" type="body"/>
          </p:nvPr>
        </p:nvSpPr>
        <p:spPr>
          <a:xfrm>
            <a:off x="5000257" y="1518466"/>
            <a:ext cx="34143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5" name="Google Shape;445;p46"/>
          <p:cNvSpPr txBox="1"/>
          <p:nvPr>
            <p:ph idx="3" type="body"/>
          </p:nvPr>
        </p:nvSpPr>
        <p:spPr>
          <a:xfrm>
            <a:off x="736710" y="3258659"/>
            <a:ext cx="34143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6" name="Google Shape;446;p46"/>
          <p:cNvSpPr txBox="1"/>
          <p:nvPr>
            <p:ph idx="4" type="body"/>
          </p:nvPr>
        </p:nvSpPr>
        <p:spPr>
          <a:xfrm>
            <a:off x="5000257" y="3258659"/>
            <a:ext cx="34143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p46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8" name="Google Shape;448;p46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9" name="Google Shape;449;p46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" name="Google Shape;450;p46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451" name="Google Shape;451;p46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2" name="Google Shape;45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3189">
          <p15:clr>
            <a:srgbClr val="FBAE40"/>
          </p15:clr>
        </p15:guide>
        <p15:guide id="3" orient="horz" pos="2852">
          <p15:clr>
            <a:srgbClr val="FBAE40"/>
          </p15:clr>
        </p15:guide>
        <p15:guide id="4" orient="horz" pos="787">
          <p15:clr>
            <a:srgbClr val="FBAE40"/>
          </p15:clr>
        </p15:guide>
        <p15:guide id="5" pos="2814">
          <p15:clr>
            <a:srgbClr val="FBAE40"/>
          </p15:clr>
        </p15:guide>
        <p15:guide id="6" pos="2942">
          <p15:clr>
            <a:srgbClr val="FBAE40"/>
          </p15:clr>
        </p15:guide>
        <p15:guide id="7" orient="horz" pos="1861">
          <p15:clr>
            <a:srgbClr val="FBAE40"/>
          </p15:clr>
        </p15:guide>
        <p15:guide id="8" orient="horz" pos="1753">
          <p15:clr>
            <a:srgbClr val="FBAE40"/>
          </p15:clr>
        </p15:guide>
        <p15:guide id="9" orient="horz" pos="324">
          <p15:clr>
            <a:srgbClr val="FBAE40"/>
          </p15:clr>
        </p15:guide>
        <p15:guide id="10" pos="5508">
          <p15:clr>
            <a:srgbClr val="FBAE40"/>
          </p15:clr>
        </p15:guide>
        <p15:guide id="11" pos="5369">
          <p15:clr>
            <a:srgbClr val="FBAE40"/>
          </p15:clr>
        </p15:guide>
        <p15:guide id="12" pos="52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s - 3 Related">
  <p:cSld name="Facts - 3 Related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47"/>
          <p:cNvGrpSpPr/>
          <p:nvPr/>
        </p:nvGrpSpPr>
        <p:grpSpPr>
          <a:xfrm>
            <a:off x="407191" y="1248999"/>
            <a:ext cx="4223706" cy="1539106"/>
            <a:chOff x="542925" y="1665288"/>
            <a:chExt cx="5758291" cy="2170200"/>
          </a:xfrm>
        </p:grpSpPr>
        <p:sp>
          <p:nvSpPr>
            <p:cNvPr id="455" name="Google Shape;455;p47"/>
            <p:cNvSpPr/>
            <p:nvPr/>
          </p:nvSpPr>
          <p:spPr>
            <a:xfrm>
              <a:off x="542925" y="1665288"/>
              <a:ext cx="5553000" cy="217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6" name="Google Shape;456;p47"/>
            <p:cNvSpPr/>
            <p:nvPr/>
          </p:nvSpPr>
          <p:spPr>
            <a:xfrm rot="5400000">
              <a:off x="6060016" y="3318293"/>
              <a:ext cx="266400" cy="216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57" name="Google Shape;457;p47"/>
          <p:cNvGrpSpPr/>
          <p:nvPr/>
        </p:nvGrpSpPr>
        <p:grpSpPr>
          <a:xfrm>
            <a:off x="4670739" y="1248944"/>
            <a:ext cx="4073175" cy="1685823"/>
            <a:chOff x="6227654" y="1665288"/>
            <a:chExt cx="5430900" cy="2369060"/>
          </a:xfrm>
        </p:grpSpPr>
        <p:sp>
          <p:nvSpPr>
            <p:cNvPr id="458" name="Google Shape;458;p47"/>
            <p:cNvSpPr/>
            <p:nvPr/>
          </p:nvSpPr>
          <p:spPr>
            <a:xfrm>
              <a:off x="6227654" y="1665288"/>
              <a:ext cx="5430900" cy="217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9" name="Google Shape;459;p47"/>
            <p:cNvSpPr/>
            <p:nvPr/>
          </p:nvSpPr>
          <p:spPr>
            <a:xfrm rot="10800000">
              <a:off x="6481490" y="3818348"/>
              <a:ext cx="250500" cy="216000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60" name="Google Shape;460;p47"/>
          <p:cNvSpPr/>
          <p:nvPr/>
        </p:nvSpPr>
        <p:spPr>
          <a:xfrm rot="10800000">
            <a:off x="2598881" y="2989159"/>
            <a:ext cx="4073100" cy="153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1" name="Google Shape;461;p47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roxima Nova"/>
              <a:buNone/>
              <a:defRPr b="1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47"/>
          <p:cNvSpPr txBox="1"/>
          <p:nvPr>
            <p:ph idx="1" type="body"/>
          </p:nvPr>
        </p:nvSpPr>
        <p:spPr>
          <a:xfrm>
            <a:off x="736710" y="1518466"/>
            <a:ext cx="34143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p47"/>
          <p:cNvSpPr txBox="1"/>
          <p:nvPr>
            <p:ph idx="2" type="body"/>
          </p:nvPr>
        </p:nvSpPr>
        <p:spPr>
          <a:xfrm>
            <a:off x="5000257" y="1518466"/>
            <a:ext cx="34143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4" name="Google Shape;464;p47"/>
          <p:cNvSpPr txBox="1"/>
          <p:nvPr>
            <p:ph idx="3" type="body"/>
          </p:nvPr>
        </p:nvSpPr>
        <p:spPr>
          <a:xfrm>
            <a:off x="2928288" y="3258659"/>
            <a:ext cx="34143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b="1" sz="13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5" name="Google Shape;465;p47"/>
          <p:cNvSpPr/>
          <p:nvPr/>
        </p:nvSpPr>
        <p:spPr>
          <a:xfrm>
            <a:off x="4094498" y="2834803"/>
            <a:ext cx="189000" cy="1584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p47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47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8" name="Google Shape;468;p47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47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470" name="Google Shape;470;p47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71" name="Google Shape;47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3189">
          <p15:clr>
            <a:srgbClr val="FBAE40"/>
          </p15:clr>
        </p15:guide>
        <p15:guide id="3" orient="horz" pos="2846">
          <p15:clr>
            <a:srgbClr val="FBAE40"/>
          </p15:clr>
        </p15:guide>
        <p15:guide id="4" orient="horz" pos="1880">
          <p15:clr>
            <a:srgbClr val="FBAE40"/>
          </p15:clr>
        </p15:guide>
        <p15:guide id="5" orient="horz" pos="1753">
          <p15:clr>
            <a:srgbClr val="FBAE40"/>
          </p15:clr>
        </p15:guide>
        <p15:guide id="6" orient="horz" pos="787">
          <p15:clr>
            <a:srgbClr val="FBAE40"/>
          </p15:clr>
        </p15:guide>
        <p15:guide id="7" pos="2814">
          <p15:clr>
            <a:srgbClr val="FBAE40"/>
          </p15:clr>
        </p15:guide>
        <p15:guide id="8" pos="2942">
          <p15:clr>
            <a:srgbClr val="FBAE40"/>
          </p15:clr>
        </p15:guide>
        <p15:guide id="9" pos="5369">
          <p15:clr>
            <a:srgbClr val="FBAE40"/>
          </p15:clr>
        </p15:guide>
        <p15:guide id="10" pos="5279">
          <p15:clr>
            <a:srgbClr val="FBAE40"/>
          </p15:clr>
        </p15:guide>
        <p15:guide id="11" pos="5508">
          <p15:clr>
            <a:srgbClr val="FBAE40"/>
          </p15:clr>
        </p15:guide>
        <p15:guide id="12" orient="horz" pos="32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s - 1 Important + 2 Minor">
  <p:cSld name="Facts - 1 Important + 2 Minor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roxima Nova"/>
              <a:buNone/>
              <a:defRPr b="1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48"/>
          <p:cNvSpPr txBox="1"/>
          <p:nvPr>
            <p:ph idx="1" type="body"/>
          </p:nvPr>
        </p:nvSpPr>
        <p:spPr>
          <a:xfrm>
            <a:off x="401571" y="1239254"/>
            <a:ext cx="4170300" cy="327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396000" spcFirstLastPara="1" rIns="396000" wrap="square" tIns="36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5" name="Google Shape;475;p48"/>
          <p:cNvSpPr txBox="1"/>
          <p:nvPr>
            <p:ph idx="2" type="body"/>
          </p:nvPr>
        </p:nvSpPr>
        <p:spPr>
          <a:xfrm>
            <a:off x="4827671" y="1239254"/>
            <a:ext cx="3913200" cy="1567200"/>
          </a:xfrm>
          <a:prstGeom prst="rect">
            <a:avLst/>
          </a:prstGeom>
          <a:solidFill>
            <a:srgbClr val="C6E3CB"/>
          </a:solidFill>
          <a:ln>
            <a:noFill/>
          </a:ln>
        </p:spPr>
        <p:txBody>
          <a:bodyPr anchorCtr="0" anchor="t" bIns="45700" lIns="396000" spcFirstLastPara="1" rIns="396000" wrap="square" tIns="36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6" name="Google Shape;476;p48"/>
          <p:cNvSpPr txBox="1"/>
          <p:nvPr>
            <p:ph idx="3" type="body"/>
          </p:nvPr>
        </p:nvSpPr>
        <p:spPr>
          <a:xfrm>
            <a:off x="4827671" y="2944165"/>
            <a:ext cx="3913200" cy="1567200"/>
          </a:xfrm>
          <a:prstGeom prst="rect">
            <a:avLst/>
          </a:prstGeom>
          <a:solidFill>
            <a:srgbClr val="DDD5C1"/>
          </a:solidFill>
          <a:ln>
            <a:noFill/>
          </a:ln>
        </p:spPr>
        <p:txBody>
          <a:bodyPr anchorCtr="0" anchor="t" bIns="45700" lIns="396000" spcFirstLastPara="1" rIns="396000" wrap="square" tIns="36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7" name="Google Shape;477;p48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8" name="Google Shape;478;p48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9" name="Google Shape;479;p48"/>
          <p:cNvSpPr txBox="1"/>
          <p:nvPr>
            <p:ph idx="4" type="body"/>
          </p:nvPr>
        </p:nvSpPr>
        <p:spPr>
          <a:xfrm>
            <a:off x="399600" y="4414295"/>
            <a:ext cx="4172400" cy="13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396000" spcFirstLastPara="1" rIns="396000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b="1" sz="11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0" name="Google Shape;480;p48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48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482" name="Google Shape;482;p48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3" name="Google Shape;48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189">
          <p15:clr>
            <a:srgbClr val="FBAE40"/>
          </p15:clr>
        </p15:guide>
        <p15:guide id="2" pos="254">
          <p15:clr>
            <a:srgbClr val="FBAE40"/>
          </p15:clr>
        </p15:guide>
        <p15:guide id="3" pos="2878">
          <p15:clr>
            <a:srgbClr val="FBAE40"/>
          </p15:clr>
        </p15:guide>
        <p15:guide id="4" pos="3043">
          <p15:clr>
            <a:srgbClr val="FBAE40"/>
          </p15:clr>
        </p15:guide>
        <p15:guide id="5" pos="5508">
          <p15:clr>
            <a:srgbClr val="FBAE40"/>
          </p15:clr>
        </p15:guide>
        <p15:guide id="6" pos="5369">
          <p15:clr>
            <a:srgbClr val="FBAE40"/>
          </p15:clr>
        </p15:guide>
        <p15:guide id="7" pos="5279">
          <p15:clr>
            <a:srgbClr val="FBAE40"/>
          </p15:clr>
        </p15:guide>
        <p15:guide id="8" orient="horz" pos="2839">
          <p15:clr>
            <a:srgbClr val="FBAE40"/>
          </p15:clr>
        </p15:guide>
        <p15:guide id="9" orient="horz" pos="781">
          <p15:clr>
            <a:srgbClr val="FBAE40"/>
          </p15:clr>
        </p15:guide>
        <p15:guide id="10" orient="horz" pos="1766">
          <p15:clr>
            <a:srgbClr val="FBAE40"/>
          </p15:clr>
        </p15:guide>
        <p15:guide id="11" orient="horz" pos="1855">
          <p15:clr>
            <a:srgbClr val="FBAE40"/>
          </p15:clr>
        </p15:guide>
        <p15:guide id="12" orient="horz" pos="32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cts - 1 Important + 2 Related">
  <p:cSld name="Facts - 1 Important + 2 Related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p49"/>
          <p:cNvCxnSpPr/>
          <p:nvPr/>
        </p:nvCxnSpPr>
        <p:spPr>
          <a:xfrm>
            <a:off x="3474119" y="3624514"/>
            <a:ext cx="2794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6" name="Google Shape;486;p49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roxima Nova"/>
              <a:buNone/>
              <a:defRPr b="1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49"/>
          <p:cNvSpPr/>
          <p:nvPr>
            <p:ph idx="1" type="body"/>
          </p:nvPr>
        </p:nvSpPr>
        <p:spPr>
          <a:xfrm>
            <a:off x="402270" y="1583011"/>
            <a:ext cx="3600000" cy="27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49"/>
          <p:cNvSpPr/>
          <p:nvPr>
            <p:ph idx="2" type="body"/>
          </p:nvPr>
        </p:nvSpPr>
        <p:spPr>
          <a:xfrm>
            <a:off x="4254068" y="1239253"/>
            <a:ext cx="2520000" cy="1890000"/>
          </a:xfrm>
          <a:prstGeom prst="ellipse">
            <a:avLst/>
          </a:prstGeom>
          <a:solidFill>
            <a:srgbClr val="C6E3CB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9" name="Google Shape;489;p49"/>
          <p:cNvSpPr/>
          <p:nvPr>
            <p:ph idx="3" type="body"/>
          </p:nvPr>
        </p:nvSpPr>
        <p:spPr>
          <a:xfrm>
            <a:off x="6255446" y="2662494"/>
            <a:ext cx="2520000" cy="1890000"/>
          </a:xfrm>
          <a:prstGeom prst="ellipse">
            <a:avLst/>
          </a:prstGeom>
          <a:solidFill>
            <a:srgbClr val="C6E3CB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2pPr>
            <a:lvl3pPr indent="-228600" lvl="2" marL="13716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3pPr>
            <a:lvl4pPr indent="-228600" lvl="3" marL="18288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4pPr>
            <a:lvl5pPr indent="-228600" lvl="4" marL="228600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90" name="Google Shape;490;p49"/>
          <p:cNvCxnSpPr/>
          <p:nvPr/>
        </p:nvCxnSpPr>
        <p:spPr>
          <a:xfrm>
            <a:off x="3474119" y="2138613"/>
            <a:ext cx="78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1" name="Google Shape;491;p49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2" name="Google Shape;492;p49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3" name="Google Shape;493;p49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49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495" name="Google Shape;495;p49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6" name="Google Shape;49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39">
          <p15:clr>
            <a:srgbClr val="FBAE40"/>
          </p15:clr>
        </p15:guide>
        <p15:guide id="2" pos="254">
          <p15:clr>
            <a:srgbClr val="FBAE40"/>
          </p15:clr>
        </p15:guide>
        <p15:guide id="3" orient="horz" pos="781">
          <p15:clr>
            <a:srgbClr val="FBAE40"/>
          </p15:clr>
        </p15:guide>
        <p15:guide id="4" pos="2312">
          <p15:clr>
            <a:srgbClr val="FBAE40"/>
          </p15:clr>
        </p15:guide>
        <p15:guide id="5" pos="5369">
          <p15:clr>
            <a:srgbClr val="FBAE40"/>
          </p15:clr>
        </p15:guide>
        <p15:guide id="6" pos="5508">
          <p15:clr>
            <a:srgbClr val="FBAE40"/>
          </p15:clr>
        </p15:guide>
        <p15:guide id="7" pos="5279">
          <p15:clr>
            <a:srgbClr val="FBAE40"/>
          </p15:clr>
        </p15:guide>
        <p15:guide id="8" orient="horz" pos="3189">
          <p15:clr>
            <a:srgbClr val="FBAE40"/>
          </p15:clr>
        </p15:guide>
        <p15:guide id="9" orient="horz" pos="32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B Fact -1">
  <p:cSld name="UAB Fact -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9" name="Google Shape;499;p50"/>
          <p:cNvPicPr preferRelativeResize="0"/>
          <p:nvPr/>
        </p:nvPicPr>
        <p:blipFill rotWithShape="1">
          <a:blip r:embed="rId2">
            <a:alphaModFix/>
          </a:blip>
          <a:srcRect b="15280" l="0" r="5490" t="10683"/>
          <a:stretch/>
        </p:blipFill>
        <p:spPr>
          <a:xfrm>
            <a:off x="2662227" y="0"/>
            <a:ext cx="875385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0"/>
          <p:cNvSpPr/>
          <p:nvPr/>
        </p:nvSpPr>
        <p:spPr>
          <a:xfrm>
            <a:off x="571500" y="1336495"/>
            <a:ext cx="7942500" cy="30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50"/>
          <p:cNvSpPr txBox="1"/>
          <p:nvPr>
            <p:ph idx="1" type="subTitle"/>
          </p:nvPr>
        </p:nvSpPr>
        <p:spPr>
          <a:xfrm>
            <a:off x="928339" y="1647581"/>
            <a:ext cx="72288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None/>
              <a:defRPr b="1" sz="27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02" name="Google Shape;5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576" y="696009"/>
            <a:ext cx="3550920" cy="31260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0"/>
          <p:cNvSpPr txBox="1"/>
          <p:nvPr>
            <p:ph idx="11" type="ftr"/>
          </p:nvPr>
        </p:nvSpPr>
        <p:spPr>
          <a:xfrm>
            <a:off x="495436" y="1023355"/>
            <a:ext cx="68565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2">
          <p15:clr>
            <a:srgbClr val="FBAE40"/>
          </p15:clr>
        </p15:guide>
        <p15:guide id="2" orient="horz" pos="2783">
          <p15:clr>
            <a:srgbClr val="FBAE40"/>
          </p15:clr>
        </p15:guide>
        <p15:guide id="3" pos="5356">
          <p15:clr>
            <a:srgbClr val="FBAE40"/>
          </p15:clr>
        </p15:guide>
        <p15:guide id="4" orient="horz" pos="438">
          <p15:clr>
            <a:srgbClr val="FBAE40"/>
          </p15:clr>
        </p15:guide>
        <p15:guide id="5" orient="horz" pos="74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AB Fact -3">
  <p:cSld name="UAB Fact -3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1"/>
          <p:cNvSpPr txBox="1"/>
          <p:nvPr>
            <p:ph idx="1" type="subTitle"/>
          </p:nvPr>
        </p:nvSpPr>
        <p:spPr>
          <a:xfrm>
            <a:off x="575072" y="1179910"/>
            <a:ext cx="7938900" cy="32277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anchorCtr="0" anchor="ctr" bIns="468000" lIns="468000" spcFirstLastPara="1" rIns="468000" wrap="square" tIns="4680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700"/>
              <a:buNone/>
              <a:defRPr b="1" sz="2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77">
          <p15:clr>
            <a:srgbClr val="FBAE40"/>
          </p15:clr>
        </p15:guide>
        <p15:guide id="2" pos="362">
          <p15:clr>
            <a:srgbClr val="FBAE40"/>
          </p15:clr>
        </p15:guide>
        <p15:guide id="3" pos="5356">
          <p15:clr>
            <a:srgbClr val="FBAE40"/>
          </p15:clr>
        </p15:guide>
        <p15:guide id="4" orient="horz" pos="74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Option 1">
  <p:cSld name="Quote – Option 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52"/>
          <p:cNvSpPr txBox="1"/>
          <p:nvPr/>
        </p:nvSpPr>
        <p:spPr>
          <a:xfrm>
            <a:off x="7960659" y="3010072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/>
          </a:p>
        </p:txBody>
      </p:sp>
      <p:sp>
        <p:nvSpPr>
          <p:cNvPr id="510" name="Google Shape;510;p52"/>
          <p:cNvSpPr txBox="1"/>
          <p:nvPr/>
        </p:nvSpPr>
        <p:spPr>
          <a:xfrm>
            <a:off x="657217" y="1416774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/>
          </a:p>
        </p:txBody>
      </p:sp>
      <p:sp>
        <p:nvSpPr>
          <p:cNvPr id="511" name="Google Shape;511;p52"/>
          <p:cNvSpPr txBox="1"/>
          <p:nvPr>
            <p:ph idx="1" type="body"/>
          </p:nvPr>
        </p:nvSpPr>
        <p:spPr>
          <a:xfrm>
            <a:off x="1143001" y="3625780"/>
            <a:ext cx="6858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2" name="Google Shape;512;p52"/>
          <p:cNvSpPr txBox="1"/>
          <p:nvPr>
            <p:ph type="ctrTitle"/>
          </p:nvPr>
        </p:nvSpPr>
        <p:spPr>
          <a:xfrm>
            <a:off x="1139429" y="1766455"/>
            <a:ext cx="6858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b="1" sz="4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BAE40"/>
          </p15:clr>
        </p15:guide>
        <p15:guide id="2" orient="horz" pos="1111">
          <p15:clr>
            <a:srgbClr val="FBAE40"/>
          </p15:clr>
        </p15:guide>
        <p15:guide id="3" orient="horz" pos="1988">
          <p15:clr>
            <a:srgbClr val="FBAE40"/>
          </p15:clr>
        </p15:guide>
        <p15:guide id="4" pos="718">
          <p15:clr>
            <a:srgbClr val="FBAE40"/>
          </p15:clr>
        </p15:guide>
        <p15:guide id="5" pos="5038">
          <p15:clr>
            <a:srgbClr val="FBAE40"/>
          </p15:clr>
        </p15:guide>
        <p15:guide id="6" orient="horz" pos="2287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Option 1 - Monogram">
  <p:cSld name="Quote – Option 1 - Monogram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5" name="Google Shape;515;p53"/>
          <p:cNvPicPr preferRelativeResize="0"/>
          <p:nvPr/>
        </p:nvPicPr>
        <p:blipFill rotWithShape="1">
          <a:blip r:embed="rId2">
            <a:alphaModFix/>
          </a:blip>
          <a:srcRect b="15280" l="0" r="5490" t="10683"/>
          <a:stretch/>
        </p:blipFill>
        <p:spPr>
          <a:xfrm>
            <a:off x="2662227" y="0"/>
            <a:ext cx="875385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3"/>
          <p:cNvSpPr txBox="1"/>
          <p:nvPr/>
        </p:nvSpPr>
        <p:spPr>
          <a:xfrm>
            <a:off x="7960659" y="3010072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/>
          </a:p>
        </p:txBody>
      </p:sp>
      <p:sp>
        <p:nvSpPr>
          <p:cNvPr id="517" name="Google Shape;517;p53"/>
          <p:cNvSpPr txBox="1"/>
          <p:nvPr>
            <p:ph idx="1" type="body"/>
          </p:nvPr>
        </p:nvSpPr>
        <p:spPr>
          <a:xfrm>
            <a:off x="1143001" y="3625780"/>
            <a:ext cx="6858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53"/>
          <p:cNvSpPr txBox="1"/>
          <p:nvPr>
            <p:ph type="ctrTitle"/>
          </p:nvPr>
        </p:nvSpPr>
        <p:spPr>
          <a:xfrm>
            <a:off x="1139429" y="1766455"/>
            <a:ext cx="6858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b="1" sz="4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53"/>
          <p:cNvSpPr txBox="1"/>
          <p:nvPr/>
        </p:nvSpPr>
        <p:spPr>
          <a:xfrm>
            <a:off x="657217" y="1416774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105">
          <p15:clr>
            <a:srgbClr val="FBAE40"/>
          </p15:clr>
        </p15:guide>
        <p15:guide id="2" pos="718">
          <p15:clr>
            <a:srgbClr val="FBAE40"/>
          </p15:clr>
        </p15:guide>
        <p15:guide id="3" pos="5045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988">
          <p15:clr>
            <a:srgbClr val="FBAE40"/>
          </p15:clr>
        </p15:guide>
        <p15:guide id="6" orient="horz" pos="228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Option 1 - Picture Background">
  <p:cSld name="Quote – Option 1 - Picture Background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241">
              <a:alpha val="858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p54"/>
          <p:cNvSpPr txBox="1"/>
          <p:nvPr/>
        </p:nvSpPr>
        <p:spPr>
          <a:xfrm>
            <a:off x="-2" y="-320059"/>
            <a:ext cx="9144000" cy="25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To insert a background image, right-click on the slide – select FORMAT BACKGROUND &gt; Picture or texture fill</a:t>
            </a:r>
            <a:endParaRPr sz="105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7960659" y="3010072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/>
          </a:p>
        </p:txBody>
      </p:sp>
      <p:sp>
        <p:nvSpPr>
          <p:cNvPr id="524" name="Google Shape;524;p54"/>
          <p:cNvSpPr txBox="1"/>
          <p:nvPr>
            <p:ph idx="1" type="body"/>
          </p:nvPr>
        </p:nvSpPr>
        <p:spPr>
          <a:xfrm>
            <a:off x="1143001" y="3625780"/>
            <a:ext cx="6858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5" name="Google Shape;525;p54"/>
          <p:cNvSpPr txBox="1"/>
          <p:nvPr>
            <p:ph type="ctrTitle"/>
          </p:nvPr>
        </p:nvSpPr>
        <p:spPr>
          <a:xfrm>
            <a:off x="1139429" y="1766455"/>
            <a:ext cx="6858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b="1" sz="4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54"/>
          <p:cNvSpPr txBox="1"/>
          <p:nvPr/>
        </p:nvSpPr>
        <p:spPr>
          <a:xfrm>
            <a:off x="657217" y="1416774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045">
          <p15:clr>
            <a:srgbClr val="FBAE40"/>
          </p15:clr>
        </p15:guide>
        <p15:guide id="2" orient="horz" pos="1988">
          <p15:clr>
            <a:srgbClr val="FBAE40"/>
          </p15:clr>
        </p15:guide>
        <p15:guide id="3" orient="horz" pos="2287">
          <p15:clr>
            <a:srgbClr val="FBAE40"/>
          </p15:clr>
        </p15:guide>
        <p15:guide id="4" orient="horz" pos="1105">
          <p15:clr>
            <a:srgbClr val="FBAE40"/>
          </p15:clr>
        </p15:guide>
        <p15:guide id="5" pos="712">
          <p15:clr>
            <a:srgbClr val="FBAE40"/>
          </p15:clr>
        </p15:guide>
        <p15:guide id="6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Option 2">
  <p:cSld name="Quote – Option 2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9" name="Google Shape;529;p55"/>
          <p:cNvSpPr txBox="1"/>
          <p:nvPr/>
        </p:nvSpPr>
        <p:spPr>
          <a:xfrm>
            <a:off x="7960659" y="3010072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/>
          </a:p>
        </p:txBody>
      </p:sp>
      <p:sp>
        <p:nvSpPr>
          <p:cNvPr id="530" name="Google Shape;530;p55"/>
          <p:cNvSpPr txBox="1"/>
          <p:nvPr>
            <p:ph idx="1" type="body"/>
          </p:nvPr>
        </p:nvSpPr>
        <p:spPr>
          <a:xfrm>
            <a:off x="1143000" y="3619429"/>
            <a:ext cx="6858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1" name="Google Shape;531;p55"/>
          <p:cNvSpPr txBox="1"/>
          <p:nvPr>
            <p:ph type="ctrTitle"/>
          </p:nvPr>
        </p:nvSpPr>
        <p:spPr>
          <a:xfrm>
            <a:off x="1139429" y="1766455"/>
            <a:ext cx="6858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b="1" sz="4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55"/>
          <p:cNvSpPr txBox="1"/>
          <p:nvPr/>
        </p:nvSpPr>
        <p:spPr>
          <a:xfrm>
            <a:off x="657217" y="1416774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038">
          <p15:clr>
            <a:srgbClr val="FBAE40"/>
          </p15:clr>
        </p15:guide>
        <p15:guide id="2" orient="horz" pos="2281">
          <p15:clr>
            <a:srgbClr val="FBAE40"/>
          </p15:clr>
        </p15:guide>
        <p15:guide id="3" pos="718">
          <p15:clr>
            <a:srgbClr val="FBAE40"/>
          </p15:clr>
        </p15:guide>
        <p15:guide id="4" orient="horz" pos="1988">
          <p15:clr>
            <a:srgbClr val="FBAE40"/>
          </p15:clr>
        </p15:guide>
        <p15:guide id="5" orient="horz" pos="111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Option 2 - Monogram">
  <p:cSld name="Quote – Option 2 - Monogram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5" name="Google Shape;535;p56"/>
          <p:cNvPicPr preferRelativeResize="0"/>
          <p:nvPr/>
        </p:nvPicPr>
        <p:blipFill rotWithShape="1">
          <a:blip r:embed="rId2">
            <a:alphaModFix/>
          </a:blip>
          <a:srcRect b="15280" l="0" r="5490" t="10683"/>
          <a:stretch/>
        </p:blipFill>
        <p:spPr>
          <a:xfrm>
            <a:off x="2662227" y="0"/>
            <a:ext cx="875385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6"/>
          <p:cNvSpPr txBox="1"/>
          <p:nvPr/>
        </p:nvSpPr>
        <p:spPr>
          <a:xfrm>
            <a:off x="7960659" y="3010072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/>
          </a:p>
        </p:txBody>
      </p:sp>
      <p:sp>
        <p:nvSpPr>
          <p:cNvPr id="537" name="Google Shape;537;p56"/>
          <p:cNvSpPr txBox="1"/>
          <p:nvPr>
            <p:ph idx="1" type="body"/>
          </p:nvPr>
        </p:nvSpPr>
        <p:spPr>
          <a:xfrm>
            <a:off x="1143000" y="3619429"/>
            <a:ext cx="6858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56"/>
          <p:cNvSpPr txBox="1"/>
          <p:nvPr>
            <p:ph type="ctrTitle"/>
          </p:nvPr>
        </p:nvSpPr>
        <p:spPr>
          <a:xfrm>
            <a:off x="1139429" y="1766455"/>
            <a:ext cx="6858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b="1" sz="4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56"/>
          <p:cNvSpPr txBox="1"/>
          <p:nvPr/>
        </p:nvSpPr>
        <p:spPr>
          <a:xfrm>
            <a:off x="657217" y="1416774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038">
          <p15:clr>
            <a:srgbClr val="FBAE40"/>
          </p15:clr>
        </p15:guide>
        <p15:guide id="2" orient="horz" pos="1105">
          <p15:clr>
            <a:srgbClr val="FBAE40"/>
          </p15:clr>
        </p15:guide>
        <p15:guide id="3" orient="horz" pos="1988">
          <p15:clr>
            <a:srgbClr val="FBAE40"/>
          </p15:clr>
        </p15:guide>
        <p15:guide id="4" pos="712">
          <p15:clr>
            <a:srgbClr val="FBAE40"/>
          </p15:clr>
        </p15:guide>
        <p15:guide id="5" orient="horz" pos="228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Option 2 - Picture Background">
  <p:cSld name="Quote – Option 2 - Picture Background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7"/>
          <p:cNvSpPr/>
          <p:nvPr/>
        </p:nvSpPr>
        <p:spPr>
          <a:xfrm>
            <a:off x="-2" y="0"/>
            <a:ext cx="9144000" cy="5143500"/>
          </a:xfrm>
          <a:prstGeom prst="rect">
            <a:avLst/>
          </a:prstGeom>
          <a:solidFill>
            <a:schemeClr val="accent3">
              <a:alpha val="878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57"/>
          <p:cNvSpPr txBox="1"/>
          <p:nvPr/>
        </p:nvSpPr>
        <p:spPr>
          <a:xfrm>
            <a:off x="-2" y="-320059"/>
            <a:ext cx="9144000" cy="25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To insert a background image, right-click on the slide – select FORMAT BACKGROUND &gt; Picture or texture fill</a:t>
            </a:r>
            <a:endParaRPr sz="105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57"/>
          <p:cNvSpPr txBox="1"/>
          <p:nvPr/>
        </p:nvSpPr>
        <p:spPr>
          <a:xfrm>
            <a:off x="7960659" y="3010072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/>
          </a:p>
        </p:txBody>
      </p:sp>
      <p:sp>
        <p:nvSpPr>
          <p:cNvPr id="544" name="Google Shape;544;p57"/>
          <p:cNvSpPr txBox="1"/>
          <p:nvPr>
            <p:ph idx="1" type="body"/>
          </p:nvPr>
        </p:nvSpPr>
        <p:spPr>
          <a:xfrm>
            <a:off x="1143000" y="3619429"/>
            <a:ext cx="68580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b="1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p57"/>
          <p:cNvSpPr txBox="1"/>
          <p:nvPr>
            <p:ph type="ctrTitle"/>
          </p:nvPr>
        </p:nvSpPr>
        <p:spPr>
          <a:xfrm>
            <a:off x="1139429" y="1766455"/>
            <a:ext cx="6858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b="1" sz="4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57"/>
          <p:cNvSpPr txBox="1"/>
          <p:nvPr/>
        </p:nvSpPr>
        <p:spPr>
          <a:xfrm>
            <a:off x="657217" y="1416774"/>
            <a:ext cx="5325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8625"/>
              <a:buFont typeface="Arial"/>
              <a:buNone/>
            </a:pPr>
            <a:r>
              <a:rPr b="1" lang="en" sz="86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18">
          <p15:clr>
            <a:srgbClr val="FBAE40"/>
          </p15:clr>
        </p15:guide>
        <p15:guide id="2" orient="horz" pos="1988">
          <p15:clr>
            <a:srgbClr val="FBAE40"/>
          </p15:clr>
        </p15:guide>
        <p15:guide id="3" pos="5038">
          <p15:clr>
            <a:srgbClr val="FBAE40"/>
          </p15:clr>
        </p15:guide>
        <p15:guide id="4" orient="horz" pos="1105">
          <p15:clr>
            <a:srgbClr val="FBAE40"/>
          </p15:clr>
        </p15:guide>
        <p15:guide id="5" orient="horz" pos="228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ard – 4 Pictures">
  <p:cSld name="Storyboard – 4 Pictures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8"/>
          <p:cNvSpPr/>
          <p:nvPr>
            <p:ph idx="2" type="pic"/>
          </p:nvPr>
        </p:nvSpPr>
        <p:spPr>
          <a:xfrm>
            <a:off x="402271" y="1322054"/>
            <a:ext cx="3269700" cy="323130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58"/>
          <p:cNvSpPr txBox="1"/>
          <p:nvPr>
            <p:ph type="title"/>
          </p:nvPr>
        </p:nvSpPr>
        <p:spPr>
          <a:xfrm>
            <a:off x="402271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roxima Nova"/>
              <a:buNone/>
              <a:defRPr b="1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58"/>
          <p:cNvSpPr/>
          <p:nvPr>
            <p:ph idx="3" type="pic"/>
          </p:nvPr>
        </p:nvSpPr>
        <p:spPr>
          <a:xfrm>
            <a:off x="6458676" y="1322054"/>
            <a:ext cx="2283000" cy="3231300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58"/>
          <p:cNvSpPr/>
          <p:nvPr>
            <p:ph idx="4" type="pic"/>
          </p:nvPr>
        </p:nvSpPr>
        <p:spPr>
          <a:xfrm>
            <a:off x="3923844" y="1322055"/>
            <a:ext cx="22830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52" name="Google Shape;552;p58"/>
          <p:cNvSpPr/>
          <p:nvPr>
            <p:ph idx="5" type="pic"/>
          </p:nvPr>
        </p:nvSpPr>
        <p:spPr>
          <a:xfrm>
            <a:off x="3923844" y="3041999"/>
            <a:ext cx="22830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53" name="Google Shape;553;p58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58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5" name="Google Shape;555;p58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6" name="Google Shape;556;p58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557" name="Google Shape;557;p58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58" name="Google Shape;55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2865">
          <p15:clr>
            <a:srgbClr val="FBAE40"/>
          </p15:clr>
        </p15:guide>
        <p15:guide id="3" pos="5279">
          <p15:clr>
            <a:srgbClr val="FBAE40"/>
          </p15:clr>
        </p15:guide>
        <p15:guide id="4" pos="5369">
          <p15:clr>
            <a:srgbClr val="FBAE40"/>
          </p15:clr>
        </p15:guide>
        <p15:guide id="5" pos="5508">
          <p15:clr>
            <a:srgbClr val="FBAE40"/>
          </p15:clr>
        </p15:guide>
        <p15:guide id="6" orient="horz" pos="833">
          <p15:clr>
            <a:srgbClr val="FBAE40"/>
          </p15:clr>
        </p15:guide>
        <p15:guide id="7" orient="horz" pos="3189">
          <p15:clr>
            <a:srgbClr val="FBAE40"/>
          </p15:clr>
        </p15:guide>
        <p15:guide id="8" pos="2312">
          <p15:clr>
            <a:srgbClr val="FBAE40"/>
          </p15:clr>
        </p15:guide>
        <p15:guide id="9" pos="2471">
          <p15:clr>
            <a:srgbClr val="FBAE40"/>
          </p15:clr>
        </p15:guide>
        <p15:guide id="10" pos="3907">
          <p15:clr>
            <a:srgbClr val="FBAE40"/>
          </p15:clr>
        </p15:guide>
        <p15:guide id="11" pos="4066">
          <p15:clr>
            <a:srgbClr val="FBAE40"/>
          </p15:clr>
        </p15:guide>
        <p15:guide id="12" orient="horz" pos="1919">
          <p15:clr>
            <a:srgbClr val="FBAE40"/>
          </p15:clr>
        </p15:guide>
        <p15:guide id="13" orient="horz" pos="1785">
          <p15:clr>
            <a:srgbClr val="FBAE40"/>
          </p15:clr>
        </p15:guide>
        <p15:guide id="14" orient="horz" pos="32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ard – 6 Pictures">
  <p:cSld name="Storyboard – 6 Pictures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"/>
          <p:cNvSpPr/>
          <p:nvPr>
            <p:ph idx="2" type="pic"/>
          </p:nvPr>
        </p:nvSpPr>
        <p:spPr>
          <a:xfrm>
            <a:off x="402271" y="1322054"/>
            <a:ext cx="1811400" cy="32313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59"/>
          <p:cNvSpPr txBox="1"/>
          <p:nvPr>
            <p:ph type="title"/>
          </p:nvPr>
        </p:nvSpPr>
        <p:spPr>
          <a:xfrm>
            <a:off x="402271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roxima Nova"/>
              <a:buNone/>
              <a:defRPr b="1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59"/>
          <p:cNvSpPr/>
          <p:nvPr>
            <p:ph idx="3" type="pic"/>
          </p:nvPr>
        </p:nvSpPr>
        <p:spPr>
          <a:xfrm>
            <a:off x="2472667" y="1322055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9"/>
          <p:cNvSpPr/>
          <p:nvPr>
            <p:ph idx="4" type="pic"/>
          </p:nvPr>
        </p:nvSpPr>
        <p:spPr>
          <a:xfrm>
            <a:off x="2472667" y="3041999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/>
          <p:nvPr>
            <p:ph idx="5" type="pic"/>
          </p:nvPr>
        </p:nvSpPr>
        <p:spPr>
          <a:xfrm>
            <a:off x="4700769" y="1322055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/>
          <p:nvPr>
            <p:ph idx="6" type="pic"/>
          </p:nvPr>
        </p:nvSpPr>
        <p:spPr>
          <a:xfrm>
            <a:off x="4700769" y="3041999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59"/>
          <p:cNvSpPr/>
          <p:nvPr>
            <p:ph idx="7" type="pic"/>
          </p:nvPr>
        </p:nvSpPr>
        <p:spPr>
          <a:xfrm>
            <a:off x="6930341" y="1322054"/>
            <a:ext cx="1811400" cy="323130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Google Shape;567;p59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8" name="Google Shape;568;p59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9" name="Google Shape;569;p59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0" name="Google Shape;570;p59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571" name="Google Shape;571;p59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2" name="Google Shape;57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785">
          <p15:clr>
            <a:srgbClr val="FBAE40"/>
          </p15:clr>
        </p15:guide>
        <p15:guide id="2" pos="254">
          <p15:clr>
            <a:srgbClr val="FBAE40"/>
          </p15:clr>
        </p15:guide>
        <p15:guide id="3" orient="horz" pos="1919">
          <p15:clr>
            <a:srgbClr val="FBAE40"/>
          </p15:clr>
        </p15:guide>
        <p15:guide id="4" pos="1391">
          <p15:clr>
            <a:srgbClr val="FBAE40"/>
          </p15:clr>
        </p15:guide>
        <p15:guide id="5" pos="1556">
          <p15:clr>
            <a:srgbClr val="FBAE40"/>
          </p15:clr>
        </p15:guide>
        <p15:guide id="6" pos="2802">
          <p15:clr>
            <a:srgbClr val="FBAE40"/>
          </p15:clr>
        </p15:guide>
        <p15:guide id="7" pos="2960">
          <p15:clr>
            <a:srgbClr val="FBAE40"/>
          </p15:clr>
        </p15:guide>
        <p15:guide id="8" pos="4199">
          <p15:clr>
            <a:srgbClr val="FBAE40"/>
          </p15:clr>
        </p15:guide>
        <p15:guide id="9" pos="4364">
          <p15:clr>
            <a:srgbClr val="FBAE40"/>
          </p15:clr>
        </p15:guide>
        <p15:guide id="10" pos="5508">
          <p15:clr>
            <a:srgbClr val="FBAE40"/>
          </p15:clr>
        </p15:guide>
        <p15:guide id="11" pos="5369">
          <p15:clr>
            <a:srgbClr val="FBAE40"/>
          </p15:clr>
        </p15:guide>
        <p15:guide id="12" pos="5279">
          <p15:clr>
            <a:srgbClr val="FBAE40"/>
          </p15:clr>
        </p15:guide>
        <p15:guide id="13" orient="horz" pos="2865">
          <p15:clr>
            <a:srgbClr val="FBAE40"/>
          </p15:clr>
        </p15:guide>
        <p15:guide id="14" orient="horz" pos="3189">
          <p15:clr>
            <a:srgbClr val="FBAE40"/>
          </p15:clr>
        </p15:guide>
        <p15:guide id="15" orient="horz" pos="833">
          <p15:clr>
            <a:srgbClr val="FBAE40"/>
          </p15:clr>
        </p15:guide>
        <p15:guide id="16" orient="horz" pos="32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ard – 8 Pictures">
  <p:cSld name="Storyboard – 8 Pictures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0"/>
          <p:cNvSpPr txBox="1"/>
          <p:nvPr>
            <p:ph type="title"/>
          </p:nvPr>
        </p:nvSpPr>
        <p:spPr>
          <a:xfrm>
            <a:off x="402271" y="357540"/>
            <a:ext cx="7978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roxima Nova"/>
              <a:buNone/>
              <a:defRPr b="1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60"/>
          <p:cNvSpPr/>
          <p:nvPr>
            <p:ph idx="2" type="pic"/>
          </p:nvPr>
        </p:nvSpPr>
        <p:spPr>
          <a:xfrm>
            <a:off x="4648201" y="1326594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60"/>
          <p:cNvSpPr/>
          <p:nvPr>
            <p:ph idx="3" type="pic"/>
          </p:nvPr>
        </p:nvSpPr>
        <p:spPr>
          <a:xfrm>
            <a:off x="6771166" y="1326594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p60"/>
          <p:cNvSpPr/>
          <p:nvPr>
            <p:ph idx="4" type="pic"/>
          </p:nvPr>
        </p:nvSpPr>
        <p:spPr>
          <a:xfrm>
            <a:off x="4647271" y="3036785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Google Shape;578;p60"/>
          <p:cNvSpPr/>
          <p:nvPr>
            <p:ph idx="5" type="pic"/>
          </p:nvPr>
        </p:nvSpPr>
        <p:spPr>
          <a:xfrm>
            <a:off x="6771166" y="3036785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60"/>
          <p:cNvSpPr/>
          <p:nvPr>
            <p:ph idx="6" type="pic"/>
          </p:nvPr>
        </p:nvSpPr>
        <p:spPr>
          <a:xfrm>
            <a:off x="2527477" y="1326594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p60"/>
          <p:cNvSpPr/>
          <p:nvPr>
            <p:ph idx="7" type="pic"/>
          </p:nvPr>
        </p:nvSpPr>
        <p:spPr>
          <a:xfrm>
            <a:off x="2523376" y="3036785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81" name="Google Shape;581;p60"/>
          <p:cNvSpPr/>
          <p:nvPr>
            <p:ph idx="8" type="pic"/>
          </p:nvPr>
        </p:nvSpPr>
        <p:spPr>
          <a:xfrm>
            <a:off x="399481" y="1326594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60"/>
          <p:cNvSpPr/>
          <p:nvPr>
            <p:ph idx="9" type="pic"/>
          </p:nvPr>
        </p:nvSpPr>
        <p:spPr>
          <a:xfrm>
            <a:off x="399481" y="3036785"/>
            <a:ext cx="1970700" cy="15114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60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4" name="Google Shape;584;p60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5" name="Google Shape;585;p60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60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587" name="Google Shape;587;p60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8" name="Google Shape;58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1785">
          <p15:clr>
            <a:srgbClr val="FBAE40"/>
          </p15:clr>
        </p15:guide>
        <p15:guide id="3" orient="horz" pos="833">
          <p15:clr>
            <a:srgbClr val="FBAE40"/>
          </p15:clr>
        </p15:guide>
        <p15:guide id="4" orient="horz" pos="2865">
          <p15:clr>
            <a:srgbClr val="FBAE40"/>
          </p15:clr>
        </p15:guide>
        <p15:guide id="5" pos="1493">
          <p15:clr>
            <a:srgbClr val="FBAE40"/>
          </p15:clr>
        </p15:guide>
        <p15:guide id="6" pos="1589">
          <p15:clr>
            <a:srgbClr val="FBAE40"/>
          </p15:clr>
        </p15:guide>
        <p15:guide id="7" pos="2834">
          <p15:clr>
            <a:srgbClr val="FBAE40"/>
          </p15:clr>
        </p15:guide>
        <p15:guide id="8" pos="2929">
          <p15:clr>
            <a:srgbClr val="FBAE40"/>
          </p15:clr>
        </p15:guide>
        <p15:guide id="9" orient="horz" pos="1913">
          <p15:clr>
            <a:srgbClr val="FBAE40"/>
          </p15:clr>
        </p15:guide>
        <p15:guide id="10" pos="5369">
          <p15:clr>
            <a:srgbClr val="FBAE40"/>
          </p15:clr>
        </p15:guide>
        <p15:guide id="11" pos="5508">
          <p15:clr>
            <a:srgbClr val="FBAE40"/>
          </p15:clr>
        </p15:guide>
        <p15:guide id="12" pos="5279">
          <p15:clr>
            <a:srgbClr val="FBAE40"/>
          </p15:clr>
        </p15:guide>
        <p15:guide id="13" orient="horz" pos="3189">
          <p15:clr>
            <a:srgbClr val="FBAE40"/>
          </p15:clr>
        </p15:guide>
        <p15:guide id="14" orient="horz" pos="32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- Option 1">
  <p:cSld name="Contact us - Option 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 txBox="1"/>
          <p:nvPr>
            <p:ph type="title"/>
          </p:nvPr>
        </p:nvSpPr>
        <p:spPr>
          <a:xfrm>
            <a:off x="402271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roxima Nova"/>
              <a:buNone/>
              <a:defRPr b="1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61"/>
          <p:cNvSpPr/>
          <p:nvPr/>
        </p:nvSpPr>
        <p:spPr>
          <a:xfrm>
            <a:off x="589982" y="2046572"/>
            <a:ext cx="224796" cy="224856"/>
          </a:xfrm>
          <a:custGeom>
            <a:rect b="b" l="l" r="r" t="t"/>
            <a:pathLst>
              <a:path extrusionOk="0" h="380" w="379">
                <a:moveTo>
                  <a:pt x="362" y="283"/>
                </a:moveTo>
                <a:lnTo>
                  <a:pt x="314" y="245"/>
                </a:lnTo>
                <a:cubicBezTo>
                  <a:pt x="304" y="236"/>
                  <a:pt x="288" y="236"/>
                  <a:pt x="277" y="244"/>
                </a:cubicBezTo>
                <a:lnTo>
                  <a:pt x="237" y="274"/>
                </a:lnTo>
                <a:cubicBezTo>
                  <a:pt x="232" y="278"/>
                  <a:pt x="225" y="277"/>
                  <a:pt x="220" y="272"/>
                </a:cubicBezTo>
                <a:lnTo>
                  <a:pt x="160" y="218"/>
                </a:lnTo>
                <a:lnTo>
                  <a:pt x="105" y="157"/>
                </a:lnTo>
                <a:cubicBezTo>
                  <a:pt x="100" y="152"/>
                  <a:pt x="100" y="146"/>
                  <a:pt x="103" y="141"/>
                </a:cubicBezTo>
                <a:lnTo>
                  <a:pt x="133" y="100"/>
                </a:lnTo>
                <a:cubicBezTo>
                  <a:pt x="142" y="89"/>
                  <a:pt x="141" y="74"/>
                  <a:pt x="132" y="63"/>
                </a:cubicBezTo>
                <a:lnTo>
                  <a:pt x="94" y="15"/>
                </a:lnTo>
                <a:cubicBezTo>
                  <a:pt x="82" y="1"/>
                  <a:pt x="61" y="0"/>
                  <a:pt x="48" y="13"/>
                </a:cubicBezTo>
                <a:lnTo>
                  <a:pt x="9" y="53"/>
                </a:lnTo>
                <a:cubicBezTo>
                  <a:pt x="3" y="60"/>
                  <a:pt x="0" y="69"/>
                  <a:pt x="0" y="78"/>
                </a:cubicBezTo>
                <a:cubicBezTo>
                  <a:pt x="4" y="157"/>
                  <a:pt x="40" y="233"/>
                  <a:pt x="93" y="285"/>
                </a:cubicBezTo>
                <a:cubicBezTo>
                  <a:pt x="146" y="338"/>
                  <a:pt x="221" y="374"/>
                  <a:pt x="300" y="378"/>
                </a:cubicBezTo>
                <a:cubicBezTo>
                  <a:pt x="309" y="379"/>
                  <a:pt x="318" y="375"/>
                  <a:pt x="324" y="369"/>
                </a:cubicBezTo>
                <a:lnTo>
                  <a:pt x="364" y="328"/>
                </a:lnTo>
                <a:cubicBezTo>
                  <a:pt x="378" y="316"/>
                  <a:pt x="377" y="294"/>
                  <a:pt x="362" y="28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None/>
            </a:pPr>
            <a:r>
              <a:t/>
            </a:r>
            <a:endParaRPr sz="135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2" name="Google Shape;592;p61"/>
          <p:cNvSpPr/>
          <p:nvPr/>
        </p:nvSpPr>
        <p:spPr>
          <a:xfrm>
            <a:off x="589981" y="3103023"/>
            <a:ext cx="224795" cy="172563"/>
          </a:xfrm>
          <a:custGeom>
            <a:rect b="b" l="l" r="r" t="t"/>
            <a:pathLst>
              <a:path extrusionOk="0" h="289" w="380">
                <a:moveTo>
                  <a:pt x="183" y="180"/>
                </a:moveTo>
                <a:cubicBezTo>
                  <a:pt x="188" y="184"/>
                  <a:pt x="195" y="184"/>
                  <a:pt x="199" y="180"/>
                </a:cubicBezTo>
                <a:lnTo>
                  <a:pt x="375" y="16"/>
                </a:lnTo>
                <a:cubicBezTo>
                  <a:pt x="379" y="10"/>
                  <a:pt x="378" y="0"/>
                  <a:pt x="366" y="0"/>
                </a:cubicBezTo>
                <a:lnTo>
                  <a:pt x="17" y="1"/>
                </a:lnTo>
                <a:cubicBezTo>
                  <a:pt x="8" y="1"/>
                  <a:pt x="0" y="9"/>
                  <a:pt x="7" y="17"/>
                </a:cubicBezTo>
                <a:lnTo>
                  <a:pt x="183" y="180"/>
                </a:lnTo>
                <a:close/>
                <a:moveTo>
                  <a:pt x="378" y="80"/>
                </a:moveTo>
                <a:cubicBezTo>
                  <a:pt x="378" y="72"/>
                  <a:pt x="369" y="68"/>
                  <a:pt x="363" y="73"/>
                </a:cubicBezTo>
                <a:lnTo>
                  <a:pt x="225" y="200"/>
                </a:lnTo>
                <a:cubicBezTo>
                  <a:pt x="216" y="209"/>
                  <a:pt x="204" y="213"/>
                  <a:pt x="191" y="213"/>
                </a:cubicBezTo>
                <a:cubicBezTo>
                  <a:pt x="179" y="213"/>
                  <a:pt x="167" y="209"/>
                  <a:pt x="158" y="201"/>
                </a:cubicBezTo>
                <a:lnTo>
                  <a:pt x="21" y="73"/>
                </a:lnTo>
                <a:cubicBezTo>
                  <a:pt x="15" y="68"/>
                  <a:pt x="5" y="72"/>
                  <a:pt x="5" y="80"/>
                </a:cubicBezTo>
                <a:cubicBezTo>
                  <a:pt x="5" y="115"/>
                  <a:pt x="5" y="210"/>
                  <a:pt x="5" y="257"/>
                </a:cubicBezTo>
                <a:cubicBezTo>
                  <a:pt x="5" y="274"/>
                  <a:pt x="19" y="288"/>
                  <a:pt x="36" y="288"/>
                </a:cubicBezTo>
                <a:lnTo>
                  <a:pt x="347" y="288"/>
                </a:lnTo>
                <a:cubicBezTo>
                  <a:pt x="364" y="288"/>
                  <a:pt x="378" y="274"/>
                  <a:pt x="378" y="257"/>
                </a:cubicBezTo>
                <a:lnTo>
                  <a:pt x="378" y="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None/>
            </a:pPr>
            <a:r>
              <a:t/>
            </a:r>
            <a:endParaRPr sz="135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3" name="Google Shape;593;p61"/>
          <p:cNvSpPr/>
          <p:nvPr/>
        </p:nvSpPr>
        <p:spPr>
          <a:xfrm>
            <a:off x="589981" y="3560706"/>
            <a:ext cx="222184" cy="222242"/>
          </a:xfrm>
          <a:custGeom>
            <a:rect b="b" l="l" r="r" t="t"/>
            <a:pathLst>
              <a:path extrusionOk="0" h="375" w="375">
                <a:moveTo>
                  <a:pt x="187" y="0"/>
                </a:moveTo>
                <a:cubicBezTo>
                  <a:pt x="84" y="0"/>
                  <a:pt x="0" y="83"/>
                  <a:pt x="0" y="187"/>
                </a:cubicBezTo>
                <a:cubicBezTo>
                  <a:pt x="0" y="290"/>
                  <a:pt x="84" y="374"/>
                  <a:pt x="187" y="374"/>
                </a:cubicBezTo>
                <a:cubicBezTo>
                  <a:pt x="291" y="374"/>
                  <a:pt x="374" y="290"/>
                  <a:pt x="374" y="187"/>
                </a:cubicBezTo>
                <a:cubicBezTo>
                  <a:pt x="374" y="83"/>
                  <a:pt x="291" y="0"/>
                  <a:pt x="187" y="0"/>
                </a:cubicBezTo>
                <a:close/>
                <a:moveTo>
                  <a:pt x="211" y="267"/>
                </a:moveTo>
                <a:cubicBezTo>
                  <a:pt x="199" y="279"/>
                  <a:pt x="195" y="301"/>
                  <a:pt x="190" y="317"/>
                </a:cubicBezTo>
                <a:cubicBezTo>
                  <a:pt x="190" y="320"/>
                  <a:pt x="187" y="323"/>
                  <a:pt x="184" y="325"/>
                </a:cubicBezTo>
                <a:lnTo>
                  <a:pt x="176" y="328"/>
                </a:lnTo>
                <a:cubicBezTo>
                  <a:pt x="172" y="331"/>
                  <a:pt x="166" y="330"/>
                  <a:pt x="162" y="326"/>
                </a:cubicBezTo>
                <a:cubicBezTo>
                  <a:pt x="155" y="319"/>
                  <a:pt x="148" y="308"/>
                  <a:pt x="148" y="297"/>
                </a:cubicBezTo>
                <a:cubicBezTo>
                  <a:pt x="148" y="279"/>
                  <a:pt x="117" y="285"/>
                  <a:pt x="117" y="247"/>
                </a:cubicBezTo>
                <a:cubicBezTo>
                  <a:pt x="117" y="217"/>
                  <a:pt x="78" y="199"/>
                  <a:pt x="50" y="212"/>
                </a:cubicBezTo>
                <a:cubicBezTo>
                  <a:pt x="48" y="213"/>
                  <a:pt x="46" y="215"/>
                  <a:pt x="43" y="215"/>
                </a:cubicBezTo>
                <a:cubicBezTo>
                  <a:pt x="39" y="216"/>
                  <a:pt x="34" y="213"/>
                  <a:pt x="33" y="209"/>
                </a:cubicBezTo>
                <a:cubicBezTo>
                  <a:pt x="32" y="202"/>
                  <a:pt x="32" y="194"/>
                  <a:pt x="32" y="187"/>
                </a:cubicBezTo>
                <a:cubicBezTo>
                  <a:pt x="32" y="149"/>
                  <a:pt x="45" y="115"/>
                  <a:pt x="67" y="89"/>
                </a:cubicBezTo>
                <a:cubicBezTo>
                  <a:pt x="67" y="88"/>
                  <a:pt x="67" y="88"/>
                  <a:pt x="68" y="88"/>
                </a:cubicBezTo>
                <a:cubicBezTo>
                  <a:pt x="87" y="66"/>
                  <a:pt x="111" y="49"/>
                  <a:pt x="139" y="40"/>
                </a:cubicBezTo>
                <a:cubicBezTo>
                  <a:pt x="146" y="37"/>
                  <a:pt x="152" y="45"/>
                  <a:pt x="148" y="51"/>
                </a:cubicBezTo>
                <a:cubicBezTo>
                  <a:pt x="145" y="56"/>
                  <a:pt x="144" y="61"/>
                  <a:pt x="144" y="64"/>
                </a:cubicBezTo>
                <a:cubicBezTo>
                  <a:pt x="144" y="81"/>
                  <a:pt x="129" y="91"/>
                  <a:pt x="122" y="89"/>
                </a:cubicBezTo>
                <a:cubicBezTo>
                  <a:pt x="116" y="86"/>
                  <a:pt x="99" y="97"/>
                  <a:pt x="114" y="105"/>
                </a:cubicBezTo>
                <a:lnTo>
                  <a:pt x="123" y="109"/>
                </a:lnTo>
                <a:lnTo>
                  <a:pt x="124" y="110"/>
                </a:lnTo>
                <a:lnTo>
                  <a:pt x="127" y="111"/>
                </a:lnTo>
                <a:cubicBezTo>
                  <a:pt x="155" y="128"/>
                  <a:pt x="149" y="141"/>
                  <a:pt x="137" y="161"/>
                </a:cubicBezTo>
                <a:cubicBezTo>
                  <a:pt x="124" y="183"/>
                  <a:pt x="119" y="161"/>
                  <a:pt x="100" y="155"/>
                </a:cubicBezTo>
                <a:cubicBezTo>
                  <a:pt x="81" y="149"/>
                  <a:pt x="63" y="160"/>
                  <a:pt x="69" y="173"/>
                </a:cubicBezTo>
                <a:cubicBezTo>
                  <a:pt x="75" y="185"/>
                  <a:pt x="94" y="173"/>
                  <a:pt x="106" y="186"/>
                </a:cubicBezTo>
                <a:cubicBezTo>
                  <a:pt x="119" y="198"/>
                  <a:pt x="119" y="217"/>
                  <a:pt x="156" y="205"/>
                </a:cubicBezTo>
                <a:cubicBezTo>
                  <a:pt x="194" y="192"/>
                  <a:pt x="200" y="198"/>
                  <a:pt x="212" y="211"/>
                </a:cubicBezTo>
                <a:cubicBezTo>
                  <a:pt x="223" y="223"/>
                  <a:pt x="229" y="248"/>
                  <a:pt x="211" y="267"/>
                </a:cubicBezTo>
                <a:close/>
                <a:moveTo>
                  <a:pt x="310" y="265"/>
                </a:moveTo>
                <a:cubicBezTo>
                  <a:pt x="295" y="248"/>
                  <a:pt x="310" y="209"/>
                  <a:pt x="292" y="186"/>
                </a:cubicBezTo>
                <a:cubicBezTo>
                  <a:pt x="272" y="162"/>
                  <a:pt x="247" y="187"/>
                  <a:pt x="223" y="149"/>
                </a:cubicBezTo>
                <a:cubicBezTo>
                  <a:pt x="201" y="112"/>
                  <a:pt x="229" y="82"/>
                  <a:pt x="259" y="71"/>
                </a:cubicBezTo>
                <a:cubicBezTo>
                  <a:pt x="267" y="68"/>
                  <a:pt x="275" y="68"/>
                  <a:pt x="284" y="68"/>
                </a:cubicBezTo>
                <a:cubicBezTo>
                  <a:pt x="285" y="68"/>
                  <a:pt x="288" y="68"/>
                  <a:pt x="289" y="70"/>
                </a:cubicBezTo>
                <a:cubicBezTo>
                  <a:pt x="322" y="98"/>
                  <a:pt x="343" y="140"/>
                  <a:pt x="343" y="187"/>
                </a:cubicBezTo>
                <a:cubicBezTo>
                  <a:pt x="343" y="215"/>
                  <a:pt x="335" y="241"/>
                  <a:pt x="323" y="264"/>
                </a:cubicBezTo>
                <a:cubicBezTo>
                  <a:pt x="320" y="268"/>
                  <a:pt x="313" y="269"/>
                  <a:pt x="310" y="2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None/>
            </a:pPr>
            <a:r>
              <a:t/>
            </a:r>
            <a:endParaRPr sz="135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4" name="Google Shape;594;p61"/>
          <p:cNvSpPr/>
          <p:nvPr/>
        </p:nvSpPr>
        <p:spPr>
          <a:xfrm>
            <a:off x="600694" y="2551267"/>
            <a:ext cx="198656" cy="271917"/>
          </a:xfrm>
          <a:custGeom>
            <a:rect b="b" l="l" r="r" t="t"/>
            <a:pathLst>
              <a:path extrusionOk="0" h="460" w="335">
                <a:moveTo>
                  <a:pt x="167" y="0"/>
                </a:moveTo>
                <a:cubicBezTo>
                  <a:pt x="74" y="0"/>
                  <a:pt x="0" y="76"/>
                  <a:pt x="0" y="169"/>
                </a:cubicBezTo>
                <a:cubicBezTo>
                  <a:pt x="0" y="306"/>
                  <a:pt x="167" y="459"/>
                  <a:pt x="167" y="459"/>
                </a:cubicBezTo>
                <a:cubicBezTo>
                  <a:pt x="167" y="459"/>
                  <a:pt x="334" y="299"/>
                  <a:pt x="334" y="169"/>
                </a:cubicBezTo>
                <a:cubicBezTo>
                  <a:pt x="334" y="76"/>
                  <a:pt x="260" y="0"/>
                  <a:pt x="167" y="0"/>
                </a:cubicBezTo>
                <a:close/>
                <a:moveTo>
                  <a:pt x="167" y="242"/>
                </a:moveTo>
                <a:cubicBezTo>
                  <a:pt x="138" y="242"/>
                  <a:pt x="112" y="225"/>
                  <a:pt x="100" y="197"/>
                </a:cubicBezTo>
                <a:cubicBezTo>
                  <a:pt x="88" y="170"/>
                  <a:pt x="95" y="139"/>
                  <a:pt x="115" y="119"/>
                </a:cubicBezTo>
                <a:cubicBezTo>
                  <a:pt x="136" y="98"/>
                  <a:pt x="167" y="91"/>
                  <a:pt x="194" y="102"/>
                </a:cubicBezTo>
                <a:cubicBezTo>
                  <a:pt x="221" y="113"/>
                  <a:pt x="239" y="140"/>
                  <a:pt x="239" y="169"/>
                </a:cubicBezTo>
                <a:cubicBezTo>
                  <a:pt x="239" y="208"/>
                  <a:pt x="207" y="241"/>
                  <a:pt x="167" y="2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Proxima Nova"/>
              <a:buNone/>
            </a:pPr>
            <a:r>
              <a:t/>
            </a:r>
            <a:endParaRPr sz="135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5" name="Google Shape;595;p61"/>
          <p:cNvSpPr txBox="1"/>
          <p:nvPr>
            <p:ph idx="1" type="body"/>
          </p:nvPr>
        </p:nvSpPr>
        <p:spPr>
          <a:xfrm>
            <a:off x="972867" y="1990682"/>
            <a:ext cx="7406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6" name="Google Shape;596;p61"/>
          <p:cNvSpPr txBox="1"/>
          <p:nvPr>
            <p:ph idx="2" type="body"/>
          </p:nvPr>
        </p:nvSpPr>
        <p:spPr>
          <a:xfrm>
            <a:off x="972867" y="2534380"/>
            <a:ext cx="7406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7" name="Google Shape;597;p61"/>
          <p:cNvSpPr txBox="1"/>
          <p:nvPr>
            <p:ph idx="3" type="body"/>
          </p:nvPr>
        </p:nvSpPr>
        <p:spPr>
          <a:xfrm>
            <a:off x="972867" y="3016293"/>
            <a:ext cx="7406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8" name="Google Shape;598;p61"/>
          <p:cNvSpPr txBox="1"/>
          <p:nvPr>
            <p:ph idx="4" type="body"/>
          </p:nvPr>
        </p:nvSpPr>
        <p:spPr>
          <a:xfrm>
            <a:off x="972867" y="3510563"/>
            <a:ext cx="7406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99" name="Google Shape;599;p61"/>
          <p:cNvCxnSpPr/>
          <p:nvPr/>
        </p:nvCxnSpPr>
        <p:spPr>
          <a:xfrm>
            <a:off x="402270" y="1890051"/>
            <a:ext cx="0" cy="2012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0" name="Google Shape;600;p61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1" name="Google Shape;601;p61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2" name="Google Shape;602;p61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61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604" name="Google Shape;604;p61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05" name="Google Shape;605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1252">
          <p15:clr>
            <a:srgbClr val="FBAE40"/>
          </p15:clr>
        </p15:guide>
        <p15:guide id="3" pos="610">
          <p15:clr>
            <a:srgbClr val="FBAE40"/>
          </p15:clr>
        </p15:guide>
        <p15:guide id="4" orient="horz" pos="2420">
          <p15:clr>
            <a:srgbClr val="FBAE40"/>
          </p15:clr>
        </p15:guide>
        <p15:guide id="5" orient="horz" pos="2211">
          <p15:clr>
            <a:srgbClr val="FBAE40"/>
          </p15:clr>
        </p15:guide>
        <p15:guide id="6" orient="horz" pos="2109">
          <p15:clr>
            <a:srgbClr val="FBAE40"/>
          </p15:clr>
        </p15:guide>
        <p15:guide id="7" orient="horz" pos="1900">
          <p15:clr>
            <a:srgbClr val="FBAE40"/>
          </p15:clr>
        </p15:guide>
        <p15:guide id="8" orient="horz" pos="1811">
          <p15:clr>
            <a:srgbClr val="FBAE40"/>
          </p15:clr>
        </p15:guide>
        <p15:guide id="9" orient="horz" pos="1595">
          <p15:clr>
            <a:srgbClr val="FBAE40"/>
          </p15:clr>
        </p15:guide>
        <p15:guide id="10" orient="horz" pos="1468">
          <p15:clr>
            <a:srgbClr val="FBAE40"/>
          </p15:clr>
        </p15:guide>
        <p15:guide id="11" pos="432">
          <p15:clr>
            <a:srgbClr val="FBAE40"/>
          </p15:clr>
        </p15:guide>
        <p15:guide id="12" pos="5369">
          <p15:clr>
            <a:srgbClr val="FBAE40"/>
          </p15:clr>
        </p15:guide>
        <p15:guide id="13" pos="5279">
          <p15:clr>
            <a:srgbClr val="FBAE40"/>
          </p15:clr>
        </p15:guide>
        <p15:guide id="14" pos="5508">
          <p15:clr>
            <a:srgbClr val="FBAE40"/>
          </p15:clr>
        </p15:guide>
        <p15:guide id="15" orient="horz" pos="318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- Option 2">
  <p:cSld name="Contact us - Option 2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62"/>
          <p:cNvSpPr txBox="1"/>
          <p:nvPr>
            <p:ph type="title"/>
          </p:nvPr>
        </p:nvSpPr>
        <p:spPr>
          <a:xfrm>
            <a:off x="402271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b="1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62"/>
          <p:cNvSpPr/>
          <p:nvPr/>
        </p:nvSpPr>
        <p:spPr>
          <a:xfrm>
            <a:off x="589982" y="2046572"/>
            <a:ext cx="224796" cy="224856"/>
          </a:xfrm>
          <a:custGeom>
            <a:rect b="b" l="l" r="r" t="t"/>
            <a:pathLst>
              <a:path extrusionOk="0" h="380" w="379">
                <a:moveTo>
                  <a:pt x="362" y="283"/>
                </a:moveTo>
                <a:lnTo>
                  <a:pt x="314" y="245"/>
                </a:lnTo>
                <a:cubicBezTo>
                  <a:pt x="304" y="236"/>
                  <a:pt x="288" y="236"/>
                  <a:pt x="277" y="244"/>
                </a:cubicBezTo>
                <a:lnTo>
                  <a:pt x="237" y="274"/>
                </a:lnTo>
                <a:cubicBezTo>
                  <a:pt x="232" y="278"/>
                  <a:pt x="225" y="277"/>
                  <a:pt x="220" y="272"/>
                </a:cubicBezTo>
                <a:lnTo>
                  <a:pt x="160" y="218"/>
                </a:lnTo>
                <a:lnTo>
                  <a:pt x="105" y="157"/>
                </a:lnTo>
                <a:cubicBezTo>
                  <a:pt x="100" y="152"/>
                  <a:pt x="100" y="146"/>
                  <a:pt x="103" y="141"/>
                </a:cubicBezTo>
                <a:lnTo>
                  <a:pt x="133" y="100"/>
                </a:lnTo>
                <a:cubicBezTo>
                  <a:pt x="142" y="89"/>
                  <a:pt x="141" y="74"/>
                  <a:pt x="132" y="63"/>
                </a:cubicBezTo>
                <a:lnTo>
                  <a:pt x="94" y="15"/>
                </a:lnTo>
                <a:cubicBezTo>
                  <a:pt x="82" y="1"/>
                  <a:pt x="61" y="0"/>
                  <a:pt x="48" y="13"/>
                </a:cubicBezTo>
                <a:lnTo>
                  <a:pt x="9" y="53"/>
                </a:lnTo>
                <a:cubicBezTo>
                  <a:pt x="3" y="60"/>
                  <a:pt x="0" y="69"/>
                  <a:pt x="0" y="78"/>
                </a:cubicBezTo>
                <a:cubicBezTo>
                  <a:pt x="4" y="157"/>
                  <a:pt x="40" y="233"/>
                  <a:pt x="93" y="285"/>
                </a:cubicBezTo>
                <a:cubicBezTo>
                  <a:pt x="146" y="338"/>
                  <a:pt x="221" y="374"/>
                  <a:pt x="300" y="378"/>
                </a:cubicBezTo>
                <a:cubicBezTo>
                  <a:pt x="309" y="379"/>
                  <a:pt x="318" y="375"/>
                  <a:pt x="324" y="369"/>
                </a:cubicBezTo>
                <a:lnTo>
                  <a:pt x="364" y="328"/>
                </a:lnTo>
                <a:cubicBezTo>
                  <a:pt x="378" y="316"/>
                  <a:pt x="377" y="294"/>
                  <a:pt x="362" y="28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p62"/>
          <p:cNvSpPr/>
          <p:nvPr/>
        </p:nvSpPr>
        <p:spPr>
          <a:xfrm>
            <a:off x="589981" y="3103023"/>
            <a:ext cx="224795" cy="172563"/>
          </a:xfrm>
          <a:custGeom>
            <a:rect b="b" l="l" r="r" t="t"/>
            <a:pathLst>
              <a:path extrusionOk="0" h="289" w="380">
                <a:moveTo>
                  <a:pt x="183" y="180"/>
                </a:moveTo>
                <a:cubicBezTo>
                  <a:pt x="188" y="184"/>
                  <a:pt x="195" y="184"/>
                  <a:pt x="199" y="180"/>
                </a:cubicBezTo>
                <a:lnTo>
                  <a:pt x="375" y="16"/>
                </a:lnTo>
                <a:cubicBezTo>
                  <a:pt x="379" y="10"/>
                  <a:pt x="378" y="0"/>
                  <a:pt x="366" y="0"/>
                </a:cubicBezTo>
                <a:lnTo>
                  <a:pt x="17" y="1"/>
                </a:lnTo>
                <a:cubicBezTo>
                  <a:pt x="8" y="1"/>
                  <a:pt x="0" y="9"/>
                  <a:pt x="7" y="17"/>
                </a:cubicBezTo>
                <a:lnTo>
                  <a:pt x="183" y="180"/>
                </a:lnTo>
                <a:close/>
                <a:moveTo>
                  <a:pt x="378" y="80"/>
                </a:moveTo>
                <a:cubicBezTo>
                  <a:pt x="378" y="72"/>
                  <a:pt x="369" y="68"/>
                  <a:pt x="363" y="73"/>
                </a:cubicBezTo>
                <a:lnTo>
                  <a:pt x="225" y="200"/>
                </a:lnTo>
                <a:cubicBezTo>
                  <a:pt x="216" y="209"/>
                  <a:pt x="204" y="213"/>
                  <a:pt x="191" y="213"/>
                </a:cubicBezTo>
                <a:cubicBezTo>
                  <a:pt x="179" y="213"/>
                  <a:pt x="167" y="209"/>
                  <a:pt x="158" y="201"/>
                </a:cubicBezTo>
                <a:lnTo>
                  <a:pt x="21" y="73"/>
                </a:lnTo>
                <a:cubicBezTo>
                  <a:pt x="15" y="68"/>
                  <a:pt x="5" y="72"/>
                  <a:pt x="5" y="80"/>
                </a:cubicBezTo>
                <a:cubicBezTo>
                  <a:pt x="5" y="115"/>
                  <a:pt x="5" y="210"/>
                  <a:pt x="5" y="257"/>
                </a:cubicBezTo>
                <a:cubicBezTo>
                  <a:pt x="5" y="274"/>
                  <a:pt x="19" y="288"/>
                  <a:pt x="36" y="288"/>
                </a:cubicBezTo>
                <a:lnTo>
                  <a:pt x="347" y="288"/>
                </a:lnTo>
                <a:cubicBezTo>
                  <a:pt x="364" y="288"/>
                  <a:pt x="378" y="274"/>
                  <a:pt x="378" y="257"/>
                </a:cubicBezTo>
                <a:lnTo>
                  <a:pt x="378" y="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1" name="Google Shape;611;p62"/>
          <p:cNvSpPr/>
          <p:nvPr/>
        </p:nvSpPr>
        <p:spPr>
          <a:xfrm>
            <a:off x="589981" y="3560706"/>
            <a:ext cx="222184" cy="222242"/>
          </a:xfrm>
          <a:custGeom>
            <a:rect b="b" l="l" r="r" t="t"/>
            <a:pathLst>
              <a:path extrusionOk="0" h="375" w="375">
                <a:moveTo>
                  <a:pt x="187" y="0"/>
                </a:moveTo>
                <a:cubicBezTo>
                  <a:pt x="84" y="0"/>
                  <a:pt x="0" y="83"/>
                  <a:pt x="0" y="187"/>
                </a:cubicBezTo>
                <a:cubicBezTo>
                  <a:pt x="0" y="290"/>
                  <a:pt x="84" y="374"/>
                  <a:pt x="187" y="374"/>
                </a:cubicBezTo>
                <a:cubicBezTo>
                  <a:pt x="291" y="374"/>
                  <a:pt x="374" y="290"/>
                  <a:pt x="374" y="187"/>
                </a:cubicBezTo>
                <a:cubicBezTo>
                  <a:pt x="374" y="83"/>
                  <a:pt x="291" y="0"/>
                  <a:pt x="187" y="0"/>
                </a:cubicBezTo>
                <a:close/>
                <a:moveTo>
                  <a:pt x="211" y="267"/>
                </a:moveTo>
                <a:cubicBezTo>
                  <a:pt x="199" y="279"/>
                  <a:pt x="195" y="301"/>
                  <a:pt x="190" y="317"/>
                </a:cubicBezTo>
                <a:cubicBezTo>
                  <a:pt x="190" y="320"/>
                  <a:pt x="187" y="323"/>
                  <a:pt x="184" y="325"/>
                </a:cubicBezTo>
                <a:lnTo>
                  <a:pt x="176" y="328"/>
                </a:lnTo>
                <a:cubicBezTo>
                  <a:pt x="172" y="331"/>
                  <a:pt x="166" y="330"/>
                  <a:pt x="162" y="326"/>
                </a:cubicBezTo>
                <a:cubicBezTo>
                  <a:pt x="155" y="319"/>
                  <a:pt x="148" y="308"/>
                  <a:pt x="148" y="297"/>
                </a:cubicBezTo>
                <a:cubicBezTo>
                  <a:pt x="148" y="279"/>
                  <a:pt x="117" y="285"/>
                  <a:pt x="117" y="247"/>
                </a:cubicBezTo>
                <a:cubicBezTo>
                  <a:pt x="117" y="217"/>
                  <a:pt x="78" y="199"/>
                  <a:pt x="50" y="212"/>
                </a:cubicBezTo>
                <a:cubicBezTo>
                  <a:pt x="48" y="213"/>
                  <a:pt x="46" y="215"/>
                  <a:pt x="43" y="215"/>
                </a:cubicBezTo>
                <a:cubicBezTo>
                  <a:pt x="39" y="216"/>
                  <a:pt x="34" y="213"/>
                  <a:pt x="33" y="209"/>
                </a:cubicBezTo>
                <a:cubicBezTo>
                  <a:pt x="32" y="202"/>
                  <a:pt x="32" y="194"/>
                  <a:pt x="32" y="187"/>
                </a:cubicBezTo>
                <a:cubicBezTo>
                  <a:pt x="32" y="149"/>
                  <a:pt x="45" y="115"/>
                  <a:pt x="67" y="89"/>
                </a:cubicBezTo>
                <a:cubicBezTo>
                  <a:pt x="67" y="88"/>
                  <a:pt x="67" y="88"/>
                  <a:pt x="68" y="88"/>
                </a:cubicBezTo>
                <a:cubicBezTo>
                  <a:pt x="87" y="66"/>
                  <a:pt x="111" y="49"/>
                  <a:pt x="139" y="40"/>
                </a:cubicBezTo>
                <a:cubicBezTo>
                  <a:pt x="146" y="37"/>
                  <a:pt x="152" y="45"/>
                  <a:pt x="148" y="51"/>
                </a:cubicBezTo>
                <a:cubicBezTo>
                  <a:pt x="145" y="56"/>
                  <a:pt x="144" y="61"/>
                  <a:pt x="144" y="64"/>
                </a:cubicBezTo>
                <a:cubicBezTo>
                  <a:pt x="144" y="81"/>
                  <a:pt x="129" y="91"/>
                  <a:pt x="122" y="89"/>
                </a:cubicBezTo>
                <a:cubicBezTo>
                  <a:pt x="116" y="86"/>
                  <a:pt x="99" y="97"/>
                  <a:pt x="114" y="105"/>
                </a:cubicBezTo>
                <a:lnTo>
                  <a:pt x="123" y="109"/>
                </a:lnTo>
                <a:lnTo>
                  <a:pt x="124" y="110"/>
                </a:lnTo>
                <a:lnTo>
                  <a:pt x="127" y="111"/>
                </a:lnTo>
                <a:cubicBezTo>
                  <a:pt x="155" y="128"/>
                  <a:pt x="149" y="141"/>
                  <a:pt x="137" y="161"/>
                </a:cubicBezTo>
                <a:cubicBezTo>
                  <a:pt x="124" y="183"/>
                  <a:pt x="119" y="161"/>
                  <a:pt x="100" y="155"/>
                </a:cubicBezTo>
                <a:cubicBezTo>
                  <a:pt x="81" y="149"/>
                  <a:pt x="63" y="160"/>
                  <a:pt x="69" y="173"/>
                </a:cubicBezTo>
                <a:cubicBezTo>
                  <a:pt x="75" y="185"/>
                  <a:pt x="94" y="173"/>
                  <a:pt x="106" y="186"/>
                </a:cubicBezTo>
                <a:cubicBezTo>
                  <a:pt x="119" y="198"/>
                  <a:pt x="119" y="217"/>
                  <a:pt x="156" y="205"/>
                </a:cubicBezTo>
                <a:cubicBezTo>
                  <a:pt x="194" y="192"/>
                  <a:pt x="200" y="198"/>
                  <a:pt x="212" y="211"/>
                </a:cubicBezTo>
                <a:cubicBezTo>
                  <a:pt x="223" y="223"/>
                  <a:pt x="229" y="248"/>
                  <a:pt x="211" y="267"/>
                </a:cubicBezTo>
                <a:close/>
                <a:moveTo>
                  <a:pt x="310" y="265"/>
                </a:moveTo>
                <a:cubicBezTo>
                  <a:pt x="295" y="248"/>
                  <a:pt x="310" y="209"/>
                  <a:pt x="292" y="186"/>
                </a:cubicBezTo>
                <a:cubicBezTo>
                  <a:pt x="272" y="162"/>
                  <a:pt x="247" y="187"/>
                  <a:pt x="223" y="149"/>
                </a:cubicBezTo>
                <a:cubicBezTo>
                  <a:pt x="201" y="112"/>
                  <a:pt x="229" y="82"/>
                  <a:pt x="259" y="71"/>
                </a:cubicBezTo>
                <a:cubicBezTo>
                  <a:pt x="267" y="68"/>
                  <a:pt x="275" y="68"/>
                  <a:pt x="284" y="68"/>
                </a:cubicBezTo>
                <a:cubicBezTo>
                  <a:pt x="285" y="68"/>
                  <a:pt x="288" y="68"/>
                  <a:pt x="289" y="70"/>
                </a:cubicBezTo>
                <a:cubicBezTo>
                  <a:pt x="322" y="98"/>
                  <a:pt x="343" y="140"/>
                  <a:pt x="343" y="187"/>
                </a:cubicBezTo>
                <a:cubicBezTo>
                  <a:pt x="343" y="215"/>
                  <a:pt x="335" y="241"/>
                  <a:pt x="323" y="264"/>
                </a:cubicBezTo>
                <a:cubicBezTo>
                  <a:pt x="320" y="268"/>
                  <a:pt x="313" y="269"/>
                  <a:pt x="310" y="2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2" name="Google Shape;612;p62"/>
          <p:cNvSpPr/>
          <p:nvPr/>
        </p:nvSpPr>
        <p:spPr>
          <a:xfrm>
            <a:off x="600694" y="2551267"/>
            <a:ext cx="198656" cy="271917"/>
          </a:xfrm>
          <a:custGeom>
            <a:rect b="b" l="l" r="r" t="t"/>
            <a:pathLst>
              <a:path extrusionOk="0" h="460" w="335">
                <a:moveTo>
                  <a:pt x="167" y="0"/>
                </a:moveTo>
                <a:cubicBezTo>
                  <a:pt x="74" y="0"/>
                  <a:pt x="0" y="76"/>
                  <a:pt x="0" y="169"/>
                </a:cubicBezTo>
                <a:cubicBezTo>
                  <a:pt x="0" y="306"/>
                  <a:pt x="167" y="459"/>
                  <a:pt x="167" y="459"/>
                </a:cubicBezTo>
                <a:cubicBezTo>
                  <a:pt x="167" y="459"/>
                  <a:pt x="334" y="299"/>
                  <a:pt x="334" y="169"/>
                </a:cubicBezTo>
                <a:cubicBezTo>
                  <a:pt x="334" y="76"/>
                  <a:pt x="260" y="0"/>
                  <a:pt x="167" y="0"/>
                </a:cubicBezTo>
                <a:close/>
                <a:moveTo>
                  <a:pt x="167" y="242"/>
                </a:moveTo>
                <a:cubicBezTo>
                  <a:pt x="138" y="242"/>
                  <a:pt x="112" y="225"/>
                  <a:pt x="100" y="197"/>
                </a:cubicBezTo>
                <a:cubicBezTo>
                  <a:pt x="88" y="170"/>
                  <a:pt x="95" y="139"/>
                  <a:pt x="115" y="119"/>
                </a:cubicBezTo>
                <a:cubicBezTo>
                  <a:pt x="136" y="98"/>
                  <a:pt x="167" y="91"/>
                  <a:pt x="194" y="102"/>
                </a:cubicBezTo>
                <a:cubicBezTo>
                  <a:pt x="221" y="113"/>
                  <a:pt x="239" y="140"/>
                  <a:pt x="239" y="169"/>
                </a:cubicBezTo>
                <a:cubicBezTo>
                  <a:pt x="239" y="208"/>
                  <a:pt x="207" y="241"/>
                  <a:pt x="167" y="2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3" name="Google Shape;613;p62"/>
          <p:cNvSpPr txBox="1"/>
          <p:nvPr>
            <p:ph idx="1" type="body"/>
          </p:nvPr>
        </p:nvSpPr>
        <p:spPr>
          <a:xfrm>
            <a:off x="972867" y="1990682"/>
            <a:ext cx="7406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4" name="Google Shape;614;p62"/>
          <p:cNvSpPr txBox="1"/>
          <p:nvPr>
            <p:ph idx="2" type="body"/>
          </p:nvPr>
        </p:nvSpPr>
        <p:spPr>
          <a:xfrm>
            <a:off x="972867" y="2534380"/>
            <a:ext cx="7406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5" name="Google Shape;615;p62"/>
          <p:cNvSpPr txBox="1"/>
          <p:nvPr>
            <p:ph idx="3" type="body"/>
          </p:nvPr>
        </p:nvSpPr>
        <p:spPr>
          <a:xfrm>
            <a:off x="972867" y="3016293"/>
            <a:ext cx="7406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62"/>
          <p:cNvSpPr txBox="1"/>
          <p:nvPr>
            <p:ph idx="4" type="body"/>
          </p:nvPr>
        </p:nvSpPr>
        <p:spPr>
          <a:xfrm>
            <a:off x="972867" y="3510563"/>
            <a:ext cx="74067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17" name="Google Shape;617;p62"/>
          <p:cNvCxnSpPr/>
          <p:nvPr/>
        </p:nvCxnSpPr>
        <p:spPr>
          <a:xfrm>
            <a:off x="402270" y="1890051"/>
            <a:ext cx="0" cy="20124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8" name="Google Shape;618;p62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619" name="Google Shape;619;p62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0" name="Google Shape;62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811">
          <p15:clr>
            <a:srgbClr val="FBAE40"/>
          </p15:clr>
        </p15:guide>
        <p15:guide id="2" pos="254">
          <p15:clr>
            <a:srgbClr val="FBAE40"/>
          </p15:clr>
        </p15:guide>
        <p15:guide id="3" orient="horz" pos="1252">
          <p15:clr>
            <a:srgbClr val="FBAE40"/>
          </p15:clr>
        </p15:guide>
        <p15:guide id="4" orient="horz" pos="1468">
          <p15:clr>
            <a:srgbClr val="FBAE40"/>
          </p15:clr>
        </p15:guide>
        <p15:guide id="5" orient="horz" pos="1595">
          <p15:clr>
            <a:srgbClr val="FBAE40"/>
          </p15:clr>
        </p15:guide>
        <p15:guide id="6" orient="horz" pos="1900">
          <p15:clr>
            <a:srgbClr val="FBAE40"/>
          </p15:clr>
        </p15:guide>
        <p15:guide id="7" orient="horz" pos="2109">
          <p15:clr>
            <a:srgbClr val="FBAE40"/>
          </p15:clr>
        </p15:guide>
        <p15:guide id="8" orient="horz" pos="2211">
          <p15:clr>
            <a:srgbClr val="FBAE40"/>
          </p15:clr>
        </p15:guide>
        <p15:guide id="9" orient="horz" pos="2420">
          <p15:clr>
            <a:srgbClr val="FBAE40"/>
          </p15:clr>
        </p15:guide>
        <p15:guide id="10" pos="438">
          <p15:clr>
            <a:srgbClr val="FBAE40"/>
          </p15:clr>
        </p15:guide>
        <p15:guide id="11" pos="610">
          <p15:clr>
            <a:srgbClr val="FBAE40"/>
          </p15:clr>
        </p15:guide>
        <p15:guide id="12" pos="5279">
          <p15:clr>
            <a:srgbClr val="FBAE40"/>
          </p15:clr>
        </p15:guide>
        <p15:guide id="13" orient="horz" pos="330">
          <p15:clr>
            <a:srgbClr val="FBAE40"/>
          </p15:clr>
        </p15:guide>
        <p15:guide id="14" orient="horz" pos="318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ption 1">
  <p:cSld name="Thank you - Option 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3" name="Google Shape;623;p63"/>
          <p:cNvSpPr txBox="1"/>
          <p:nvPr>
            <p:ph type="ctrTitle"/>
          </p:nvPr>
        </p:nvSpPr>
        <p:spPr>
          <a:xfrm>
            <a:off x="571500" y="14074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b="1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4" name="Google Shape;62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4576" y="696009"/>
            <a:ext cx="3550920" cy="31260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3"/>
          <p:cNvSpPr txBox="1"/>
          <p:nvPr>
            <p:ph idx="11" type="ftr"/>
          </p:nvPr>
        </p:nvSpPr>
        <p:spPr>
          <a:xfrm>
            <a:off x="495436" y="1023355"/>
            <a:ext cx="68565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26" name="Google Shape;626;p63"/>
          <p:cNvPicPr preferRelativeResize="0"/>
          <p:nvPr/>
        </p:nvPicPr>
        <p:blipFill rotWithShape="1">
          <a:blip r:embed="rId3">
            <a:alphaModFix/>
          </a:blip>
          <a:srcRect b="15280" l="0" r="5490" t="10683"/>
          <a:stretch/>
        </p:blipFill>
        <p:spPr>
          <a:xfrm>
            <a:off x="2662227" y="0"/>
            <a:ext cx="875385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2">
          <p15:clr>
            <a:srgbClr val="FBAE40"/>
          </p15:clr>
        </p15:guide>
        <p15:guide id="2" orient="horz" pos="1913">
          <p15:clr>
            <a:srgbClr val="FBAE40"/>
          </p15:clr>
        </p15:guide>
        <p15:guide id="3" orient="horz" pos="743">
          <p15:clr>
            <a:srgbClr val="FBAE40"/>
          </p15:clr>
        </p15:guide>
        <p15:guide id="4" orient="horz" pos="438">
          <p15:clr>
            <a:srgbClr val="FBAE40"/>
          </p15:clr>
        </p15:guide>
        <p15:guide id="5" pos="468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ption 2">
  <p:cSld name="Thank you - Option 2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9" name="Google Shape;629;p64"/>
          <p:cNvPicPr preferRelativeResize="0"/>
          <p:nvPr/>
        </p:nvPicPr>
        <p:blipFill rotWithShape="1">
          <a:blip r:embed="rId2">
            <a:alphaModFix/>
          </a:blip>
          <a:srcRect b="15280" l="0" r="5490" t="10683"/>
          <a:stretch/>
        </p:blipFill>
        <p:spPr>
          <a:xfrm>
            <a:off x="2662227" y="0"/>
            <a:ext cx="875385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4"/>
          <p:cNvSpPr txBox="1"/>
          <p:nvPr>
            <p:ph type="ctrTitle"/>
          </p:nvPr>
        </p:nvSpPr>
        <p:spPr>
          <a:xfrm>
            <a:off x="571500" y="1407439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"/>
              <a:buNone/>
              <a:defRPr b="1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1" name="Google Shape;63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576" y="696009"/>
            <a:ext cx="3550920" cy="312609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4"/>
          <p:cNvSpPr txBox="1"/>
          <p:nvPr>
            <p:ph idx="11" type="ftr"/>
          </p:nvPr>
        </p:nvSpPr>
        <p:spPr>
          <a:xfrm>
            <a:off x="495436" y="1023355"/>
            <a:ext cx="68565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62">
          <p15:clr>
            <a:srgbClr val="FBAE40"/>
          </p15:clr>
        </p15:guide>
        <p15:guide id="2" orient="horz" pos="438">
          <p15:clr>
            <a:srgbClr val="FBAE40"/>
          </p15:clr>
        </p15:guide>
        <p15:guide id="3" orient="horz" pos="743">
          <p15:clr>
            <a:srgbClr val="FBAE40"/>
          </p15:clr>
        </p15:guide>
        <p15:guide id="4" orient="horz" pos="1919">
          <p15:clr>
            <a:srgbClr val="FBAE40"/>
          </p15:clr>
        </p15:guide>
        <p15:guide id="5" pos="468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able - Option 2">
  <p:cSld name="Text and Table - Option 2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5"/>
          <p:cNvSpPr txBox="1"/>
          <p:nvPr>
            <p:ph type="title"/>
          </p:nvPr>
        </p:nvSpPr>
        <p:spPr>
          <a:xfrm>
            <a:off x="402271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  <a:defRPr b="1" sz="3600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65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65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7" name="Google Shape;637;p65"/>
          <p:cNvSpPr txBox="1"/>
          <p:nvPr>
            <p:ph idx="1" type="body"/>
          </p:nvPr>
        </p:nvSpPr>
        <p:spPr>
          <a:xfrm>
            <a:off x="398327" y="1229916"/>
            <a:ext cx="2900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241"/>
              </a:buClr>
              <a:buSzPts val="2400"/>
              <a:buChar char="•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55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2000"/>
              <a:buChar char="•"/>
              <a:defRPr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800"/>
              <a:buChar char="•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6241"/>
              </a:buClr>
              <a:buSzPts val="1600"/>
              <a:buChar char="•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8" name="Google Shape;638;p65"/>
          <p:cNvSpPr/>
          <p:nvPr/>
        </p:nvSpPr>
        <p:spPr>
          <a:xfrm>
            <a:off x="0" y="4849586"/>
            <a:ext cx="9144000" cy="2940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" name="Google Shape;639;p65"/>
          <p:cNvSpPr txBox="1"/>
          <p:nvPr/>
        </p:nvSpPr>
        <p:spPr>
          <a:xfrm>
            <a:off x="7912977" y="5009349"/>
            <a:ext cx="828900" cy="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© UAB. All Rights Reserved.</a:t>
            </a:r>
            <a:endParaRPr/>
          </a:p>
        </p:txBody>
      </p:sp>
      <p:sp>
        <p:nvSpPr>
          <p:cNvPr id="640" name="Google Shape;640;p65"/>
          <p:cNvSpPr txBox="1"/>
          <p:nvPr>
            <p:ph idx="11" type="ftr"/>
          </p:nvPr>
        </p:nvSpPr>
        <p:spPr>
          <a:xfrm>
            <a:off x="2508250" y="4916853"/>
            <a:ext cx="4149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1" name="Google Shape;64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225" y="4944950"/>
            <a:ext cx="1322638" cy="11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75">
          <p15:clr>
            <a:srgbClr val="FBAE40"/>
          </p15:clr>
        </p15:guide>
        <p15:guide id="2" pos="5369">
          <p15:clr>
            <a:srgbClr val="FBAE40"/>
          </p15:clr>
        </p15:guide>
        <p15:guide id="3" orient="horz" pos="3189">
          <p15:clr>
            <a:srgbClr val="FBAE40"/>
          </p15:clr>
        </p15:guide>
        <p15:guide id="4" orient="horz" pos="324">
          <p15:clr>
            <a:srgbClr val="FBAE40"/>
          </p15:clr>
        </p15:guide>
        <p15:guide id="5" orient="horz" pos="2833">
          <p15:clr>
            <a:srgbClr val="FBAE40"/>
          </p15:clr>
        </p15:guide>
        <p15:guide id="6" pos="254">
          <p15:clr>
            <a:srgbClr val="FBAE40"/>
          </p15:clr>
        </p15:guide>
        <p15:guide id="7" pos="2078">
          <p15:clr>
            <a:srgbClr val="FBAE40"/>
          </p15:clr>
        </p15:guide>
        <p15:guide id="8" pos="2249">
          <p15:clr>
            <a:srgbClr val="FBAE40"/>
          </p15:clr>
        </p15:guide>
        <p15:guide id="9" pos="5279">
          <p15:clr>
            <a:srgbClr val="FBAE40"/>
          </p15:clr>
        </p15:guide>
        <p15:guide id="10" pos="548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6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roxima Nova"/>
              <a:buNone/>
              <a:defRPr b="1" sz="36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66"/>
          <p:cNvSpPr txBox="1"/>
          <p:nvPr>
            <p:ph idx="12" type="sldNum"/>
          </p:nvPr>
        </p:nvSpPr>
        <p:spPr>
          <a:xfrm>
            <a:off x="8603084" y="427503"/>
            <a:ext cx="22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rtl="0" algn="l">
              <a:spcBef>
                <a:spcPts val="0"/>
              </a:spcBef>
              <a:buNone/>
              <a:defRPr b="0" i="0" sz="750">
                <a:solidFill>
                  <a:srgbClr val="7F7F7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5" name="Google Shape;645;p66"/>
          <p:cNvCxnSpPr/>
          <p:nvPr/>
        </p:nvCxnSpPr>
        <p:spPr>
          <a:xfrm>
            <a:off x="8518760" y="469469"/>
            <a:ext cx="0" cy="174300"/>
          </a:xfrm>
          <a:prstGeom prst="straightConnector1">
            <a:avLst/>
          </a:prstGeom>
          <a:noFill/>
          <a:ln cap="flat" cmpd="sng" w="12700">
            <a:solidFill>
              <a:srgbClr val="70B207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54">
          <p15:clr>
            <a:srgbClr val="FBAE40"/>
          </p15:clr>
        </p15:guide>
        <p15:guide id="2" orient="horz" pos="324">
          <p15:clr>
            <a:srgbClr val="FBAE40"/>
          </p15:clr>
        </p15:guide>
        <p15:guide id="3" pos="5369">
          <p15:clr>
            <a:srgbClr val="FBAE40"/>
          </p15:clr>
        </p15:guide>
        <p15:guide id="4" pos="5279">
          <p15:clr>
            <a:srgbClr val="FBAE40"/>
          </p15:clr>
        </p15:guide>
        <p15:guide id="5" pos="55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48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6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1.xml"/><Relationship Id="rId51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2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4400"/>
              <a:buFont typeface="Proxima Nova"/>
              <a:buNone/>
              <a:defRPr b="1" i="0" sz="4400" u="none" cap="none" strike="noStrike">
                <a:solidFill>
                  <a:srgbClr val="00624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s://advances.sciencemag.org/content/6/26/eaba422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hyperlink" Target="https://pair-code.github.io/understanding-umap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10xgenomics.com/resources/datasets?query=&amp;page=1&amp;configure%5Bfacets%5D%5B0%5D=chemistryVersionAndThroughput&amp;configure%5Bfacets%5D%5B1%5D=pipeline.version&amp;configure%5BhitsPerPage%5D=500" TargetMode="External"/><Relationship Id="rId4" Type="http://schemas.openxmlformats.org/officeDocument/2006/relationships/hyperlink" Target="https://satijalab.org/seurat/articles/pbmc3k_tutorial.html" TargetMode="External"/><Relationship Id="rId5" Type="http://schemas.openxmlformats.org/officeDocument/2006/relationships/hyperlink" Target="https://github.com/satijalab/seurat-data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U-BDS/training_guide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7"/>
          <p:cNvSpPr txBox="1"/>
          <p:nvPr>
            <p:ph type="ctrTitle"/>
          </p:nvPr>
        </p:nvSpPr>
        <p:spPr>
          <a:xfrm>
            <a:off x="1190550" y="1706448"/>
            <a:ext cx="67629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roxima Nova"/>
              <a:buNone/>
            </a:pPr>
            <a:r>
              <a:rPr lang="en" sz="4100"/>
              <a:t>Introduction to </a:t>
            </a:r>
            <a:endParaRPr sz="4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roxima Nova"/>
              <a:buNone/>
            </a:pPr>
            <a:r>
              <a:rPr lang="en" sz="4100"/>
              <a:t>Single Cell RNA-Seq (scRNA-seq)</a:t>
            </a:r>
            <a:endParaRPr sz="4100"/>
          </a:p>
        </p:txBody>
      </p:sp>
      <p:sp>
        <p:nvSpPr>
          <p:cNvPr id="651" name="Google Shape;651;p67"/>
          <p:cNvSpPr txBox="1"/>
          <p:nvPr/>
        </p:nvSpPr>
        <p:spPr>
          <a:xfrm>
            <a:off x="324350" y="3920700"/>
            <a:ext cx="82482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Basil Khuder</a:t>
            </a:r>
            <a:endParaRPr sz="1300" u="sng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Senior Bioinformatician</a:t>
            </a:r>
            <a:endParaRPr sz="13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UAB Biological Data Science Core</a:t>
            </a:r>
            <a:endParaRPr sz="13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6"/>
          <p:cNvSpPr txBox="1"/>
          <p:nvPr>
            <p:ph type="title"/>
          </p:nvPr>
        </p:nvSpPr>
        <p:spPr>
          <a:xfrm>
            <a:off x="403220" y="102315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 </a:t>
            </a:r>
            <a:endParaRPr/>
          </a:p>
        </p:txBody>
      </p:sp>
      <p:pic>
        <p:nvPicPr>
          <p:cNvPr id="712" name="Google Shape;712;p76"/>
          <p:cNvPicPr preferRelativeResize="0"/>
          <p:nvPr/>
        </p:nvPicPr>
        <p:blipFill rotWithShape="1">
          <a:blip r:embed="rId3">
            <a:alphaModFix/>
          </a:blip>
          <a:srcRect b="9" l="7740" r="0" t="6322"/>
          <a:stretch/>
        </p:blipFill>
        <p:spPr>
          <a:xfrm>
            <a:off x="1485049" y="706151"/>
            <a:ext cx="6512249" cy="38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6"/>
          <p:cNvSpPr txBox="1"/>
          <p:nvPr/>
        </p:nvSpPr>
        <p:spPr>
          <a:xfrm>
            <a:off x="239775" y="4477175"/>
            <a:ext cx="850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">
                <a:solidFill>
                  <a:srgbClr val="333333"/>
                </a:solidFill>
                <a:highlight>
                  <a:schemeClr val="lt1"/>
                </a:highlight>
              </a:rPr>
              <a:t>Katherine E. Savell*, Jennifer J. Tuscher*, Morgan E. Zipperly*, Corey G. Duke*, Robert A.Phillips III*, Allison J. Bauman, Saakshi Thukral, Faraz A. Sultan, Nicholas A. Goska, Lara Ianov, Jeremy J. Day (Science Advances, June, 2020). </a:t>
            </a:r>
            <a:r>
              <a:rPr i="1" lang="en" sz="650">
                <a:solidFill>
                  <a:srgbClr val="337AB7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dopamine-induced gene expression signature regulates neuronal function and cocaine response</a:t>
            </a:r>
            <a:r>
              <a:rPr lang="en" sz="650">
                <a:solidFill>
                  <a:srgbClr val="333333"/>
                </a:solidFill>
                <a:highlight>
                  <a:schemeClr val="lt1"/>
                </a:highlight>
              </a:rPr>
              <a:t> DOI: 10.1126/sciadv.aba4221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7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</a:t>
            </a:r>
            <a:endParaRPr/>
          </a:p>
        </p:txBody>
      </p:sp>
      <p:pic>
        <p:nvPicPr>
          <p:cNvPr id="719" name="Google Shape;71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538" y="1074750"/>
            <a:ext cx="4632776" cy="35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8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Single-Cell RNA-Seq - 10X Genomics</a:t>
            </a:r>
            <a:endParaRPr/>
          </a:p>
        </p:txBody>
      </p:sp>
      <p:pic>
        <p:nvPicPr>
          <p:cNvPr id="725" name="Google Shape;7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650" y="1042576"/>
            <a:ext cx="4881198" cy="35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79"/>
          <p:cNvPicPr preferRelativeResize="0"/>
          <p:nvPr/>
        </p:nvPicPr>
        <p:blipFill rotWithShape="1">
          <a:blip r:embed="rId3">
            <a:alphaModFix/>
          </a:blip>
          <a:srcRect b="57981" l="20774" r="53238" t="18825"/>
          <a:stretch/>
        </p:blipFill>
        <p:spPr>
          <a:xfrm>
            <a:off x="3004950" y="1697550"/>
            <a:ext cx="3134100" cy="20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9"/>
          <p:cNvSpPr txBox="1"/>
          <p:nvPr>
            <p:ph type="title"/>
          </p:nvPr>
        </p:nvSpPr>
        <p:spPr>
          <a:xfrm>
            <a:off x="583345" y="31509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Single-Cell RNA-Seq - 10X Genomics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80"/>
          <p:cNvPicPr preferRelativeResize="0"/>
          <p:nvPr/>
        </p:nvPicPr>
        <p:blipFill rotWithShape="1">
          <a:blip r:embed="rId3">
            <a:alphaModFix/>
          </a:blip>
          <a:srcRect b="49364" l="50248" r="20913" t="19928"/>
          <a:stretch/>
        </p:blipFill>
        <p:spPr>
          <a:xfrm>
            <a:off x="5350825" y="1246685"/>
            <a:ext cx="3469824" cy="2650124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0"/>
          <p:cNvSpPr txBox="1"/>
          <p:nvPr>
            <p:ph type="title"/>
          </p:nvPr>
        </p:nvSpPr>
        <p:spPr>
          <a:xfrm>
            <a:off x="583345" y="31509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Single-Cell RNA-Seq - 10X Genomics</a:t>
            </a:r>
            <a:endParaRPr/>
          </a:p>
        </p:txBody>
      </p:sp>
      <p:sp>
        <p:nvSpPr>
          <p:cNvPr id="738" name="Google Shape;738;p80"/>
          <p:cNvSpPr txBox="1"/>
          <p:nvPr>
            <p:ph idx="1" type="body"/>
          </p:nvPr>
        </p:nvSpPr>
        <p:spPr>
          <a:xfrm>
            <a:off x="403225" y="1807495"/>
            <a:ext cx="4494000" cy="152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7500" lnSpcReduction="10000"/>
          </a:bodyPr>
          <a:lstStyle/>
          <a:p>
            <a:pPr indent="-30099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Shows distribution of counts and which cells are associated with barcodes.</a:t>
            </a:r>
            <a:br>
              <a:rPr lang="en"/>
            </a:br>
            <a:endParaRPr/>
          </a:p>
          <a:p>
            <a:pPr indent="-3009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want to see a steep drop from the cells to the background.</a:t>
            </a:r>
            <a:br>
              <a:rPr lang="en"/>
            </a:br>
            <a:endParaRPr/>
          </a:p>
          <a:p>
            <a:pPr indent="-3009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Indicates good </a:t>
            </a:r>
            <a:r>
              <a:rPr lang="en"/>
              <a:t>separation.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1"/>
          <p:cNvSpPr txBox="1"/>
          <p:nvPr>
            <p:ph type="title"/>
          </p:nvPr>
        </p:nvSpPr>
        <p:spPr>
          <a:xfrm>
            <a:off x="735745" y="46749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Single-Cell RNA-Seq - 10X Genomics</a:t>
            </a:r>
            <a:endParaRPr/>
          </a:p>
        </p:txBody>
      </p:sp>
      <p:pic>
        <p:nvPicPr>
          <p:cNvPr id="744" name="Google Shape;744;p81"/>
          <p:cNvPicPr preferRelativeResize="0"/>
          <p:nvPr/>
        </p:nvPicPr>
        <p:blipFill rotWithShape="1">
          <a:blip r:embed="rId3">
            <a:alphaModFix/>
          </a:blip>
          <a:srcRect b="0" l="20522" r="49744" t="41978"/>
          <a:stretch/>
        </p:blipFill>
        <p:spPr>
          <a:xfrm>
            <a:off x="3199824" y="1303925"/>
            <a:ext cx="2223749" cy="31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2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</a:t>
            </a:r>
            <a:endParaRPr/>
          </a:p>
        </p:txBody>
      </p:sp>
      <p:pic>
        <p:nvPicPr>
          <p:cNvPr id="750" name="Google Shape;750;p82"/>
          <p:cNvPicPr preferRelativeResize="0"/>
          <p:nvPr/>
        </p:nvPicPr>
        <p:blipFill rotWithShape="1">
          <a:blip r:embed="rId3">
            <a:alphaModFix/>
          </a:blip>
          <a:srcRect b="5818" l="4316" r="22267" t="4527"/>
          <a:stretch/>
        </p:blipFill>
        <p:spPr>
          <a:xfrm>
            <a:off x="1146263" y="1229925"/>
            <a:ext cx="6489324" cy="28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3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scRNA-Seq vs Bulk RNA-Seq Gene Matrix</a:t>
            </a:r>
            <a:endParaRPr/>
          </a:p>
        </p:txBody>
      </p:sp>
      <p:pic>
        <p:nvPicPr>
          <p:cNvPr id="756" name="Google Shape;7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240"/>
            <a:ext cx="8839200" cy="3174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4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pic>
        <p:nvPicPr>
          <p:cNvPr id="762" name="Google Shape;7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240"/>
            <a:ext cx="8839200" cy="3451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5"/>
          <p:cNvSpPr txBox="1"/>
          <p:nvPr>
            <p:ph idx="1" type="body"/>
          </p:nvPr>
        </p:nvSpPr>
        <p:spPr>
          <a:xfrm>
            <a:off x="403225" y="1229916"/>
            <a:ext cx="8338500" cy="32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Seurat:</a:t>
            </a:r>
            <a:r>
              <a:rPr lang="en"/>
              <a:t> R based package for analyzing single-cell data. 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Scanpy:</a:t>
            </a:r>
            <a:r>
              <a:rPr lang="en"/>
              <a:t> Python based package for analyzing single-cell data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Both employ </a:t>
            </a:r>
            <a:r>
              <a:rPr lang="en"/>
              <a:t>similar</a:t>
            </a:r>
            <a:r>
              <a:rPr lang="en"/>
              <a:t> methods,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Slight </a:t>
            </a:r>
            <a:r>
              <a:rPr lang="en"/>
              <a:t>differences in certain algorithms/methods that some their functions use.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85"/>
          <p:cNvSpPr txBox="1"/>
          <p:nvPr>
            <p:ph type="title"/>
          </p:nvPr>
        </p:nvSpPr>
        <p:spPr>
          <a:xfrm>
            <a:off x="363595" y="41169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Tertiary Analysis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8"/>
          <p:cNvSpPr txBox="1"/>
          <p:nvPr>
            <p:ph type="title"/>
          </p:nvPr>
        </p:nvSpPr>
        <p:spPr>
          <a:xfrm>
            <a:off x="402270" y="2051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</a:pPr>
            <a:r>
              <a:rPr lang="en"/>
              <a:t>U-BDS Core Members</a:t>
            </a:r>
            <a:endParaRPr/>
          </a:p>
        </p:txBody>
      </p:sp>
      <p:pic>
        <p:nvPicPr>
          <p:cNvPr id="658" name="Google Shape;6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225" y="984575"/>
            <a:ext cx="3815551" cy="381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240"/>
            <a:ext cx="8839200" cy="3451942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6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(Quality Control)</a:t>
            </a:r>
            <a:endParaRPr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7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(Quality Control)</a:t>
            </a:r>
            <a:endParaRPr i="1"/>
          </a:p>
        </p:txBody>
      </p:sp>
      <p:pic>
        <p:nvPicPr>
          <p:cNvPr id="780" name="Google Shape;78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175" y="1704275"/>
            <a:ext cx="4230252" cy="2278299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87"/>
          <p:cNvSpPr txBox="1"/>
          <p:nvPr>
            <p:ph idx="1" type="body"/>
          </p:nvPr>
        </p:nvSpPr>
        <p:spPr>
          <a:xfrm>
            <a:off x="268700" y="1529326"/>
            <a:ext cx="3968700" cy="23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1656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3200"/>
              <a:t>QC for single-cell is data-driven</a:t>
            </a:r>
            <a:br>
              <a:rPr lang="en" sz="3200"/>
            </a:br>
            <a:endParaRPr sz="3200"/>
          </a:p>
          <a:p>
            <a:pPr indent="-4165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200"/>
              <a:t>Variable depending on data-type</a:t>
            </a:r>
            <a:endParaRPr sz="3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88"/>
          <p:cNvPicPr preferRelativeResize="0"/>
          <p:nvPr/>
        </p:nvPicPr>
        <p:blipFill rotWithShape="1">
          <a:blip r:embed="rId3">
            <a:alphaModFix/>
          </a:blip>
          <a:srcRect b="0" l="0" r="65972" t="0"/>
          <a:stretch/>
        </p:blipFill>
        <p:spPr>
          <a:xfrm>
            <a:off x="4832627" y="1057550"/>
            <a:ext cx="2317000" cy="36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8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(Quality Control)</a:t>
            </a:r>
            <a:endParaRPr i="1"/>
          </a:p>
        </p:txBody>
      </p:sp>
      <p:cxnSp>
        <p:nvCxnSpPr>
          <p:cNvPr id="788" name="Google Shape;788;p88"/>
          <p:cNvCxnSpPr/>
          <p:nvPr/>
        </p:nvCxnSpPr>
        <p:spPr>
          <a:xfrm flipH="1" rot="10800000">
            <a:off x="4887025" y="2151850"/>
            <a:ext cx="3078300" cy="15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88"/>
          <p:cNvCxnSpPr/>
          <p:nvPr/>
        </p:nvCxnSpPr>
        <p:spPr>
          <a:xfrm flipH="1" rot="10800000">
            <a:off x="4887025" y="3989750"/>
            <a:ext cx="3078300" cy="15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88"/>
          <p:cNvSpPr txBox="1"/>
          <p:nvPr/>
        </p:nvSpPr>
        <p:spPr>
          <a:xfrm>
            <a:off x="403225" y="2171550"/>
            <a:ext cx="344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2000"/>
              <a:buChar char="●"/>
            </a:pPr>
            <a:r>
              <a:rPr lang="en" sz="2000"/>
              <a:t>&gt; 2500 features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2000"/>
              <a:buChar char="●"/>
            </a:pPr>
            <a:r>
              <a:rPr lang="en" sz="2000"/>
              <a:t>&lt; 200 features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89"/>
          <p:cNvPicPr preferRelativeResize="0"/>
          <p:nvPr/>
        </p:nvPicPr>
        <p:blipFill rotWithShape="1">
          <a:blip r:embed="rId3">
            <a:alphaModFix/>
          </a:blip>
          <a:srcRect b="0" l="66719" r="0" t="0"/>
          <a:stretch/>
        </p:blipFill>
        <p:spPr>
          <a:xfrm>
            <a:off x="5538549" y="823925"/>
            <a:ext cx="2334100" cy="37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9"/>
          <p:cNvSpPr txBox="1"/>
          <p:nvPr>
            <p:ph type="title"/>
          </p:nvPr>
        </p:nvSpPr>
        <p:spPr>
          <a:xfrm>
            <a:off x="403220" y="230965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(Quality Control)</a:t>
            </a:r>
            <a:endParaRPr i="1"/>
          </a:p>
        </p:txBody>
      </p:sp>
      <p:sp>
        <p:nvSpPr>
          <p:cNvPr id="797" name="Google Shape;797;p89"/>
          <p:cNvSpPr txBox="1"/>
          <p:nvPr/>
        </p:nvSpPr>
        <p:spPr>
          <a:xfrm>
            <a:off x="403225" y="1391825"/>
            <a:ext cx="34461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2000"/>
              <a:buChar char="●"/>
            </a:pPr>
            <a:r>
              <a:rPr lang="en" sz="2000"/>
              <a:t>&gt; 5% MT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2000"/>
              <a:buChar char="●"/>
            </a:pPr>
            <a:r>
              <a:rPr lang="en" sz="2000"/>
              <a:t>Again variable, c</a:t>
            </a:r>
            <a: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ardiomyocytes will have higher percentage MT, etc</a:t>
            </a:r>
            <a:br>
              <a:rPr lang="en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Note: more QCs should be performed beyond what is shown here</a:t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8" name="Google Shape;798;p89"/>
          <p:cNvCxnSpPr/>
          <p:nvPr/>
        </p:nvCxnSpPr>
        <p:spPr>
          <a:xfrm flipH="1" rot="10800000">
            <a:off x="5574525" y="3263725"/>
            <a:ext cx="3078300" cy="15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0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(Normalization)</a:t>
            </a:r>
            <a:endParaRPr i="1"/>
          </a:p>
        </p:txBody>
      </p:sp>
      <p:pic>
        <p:nvPicPr>
          <p:cNvPr id="804" name="Google Shape;80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240"/>
            <a:ext cx="8839200" cy="3451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1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(Normalization)</a:t>
            </a:r>
            <a:endParaRPr i="1"/>
          </a:p>
        </p:txBody>
      </p:sp>
      <p:pic>
        <p:nvPicPr>
          <p:cNvPr id="810" name="Google Shape;810;p91"/>
          <p:cNvPicPr preferRelativeResize="0"/>
          <p:nvPr/>
        </p:nvPicPr>
        <p:blipFill rotWithShape="1">
          <a:blip r:embed="rId3">
            <a:alphaModFix/>
          </a:blip>
          <a:srcRect b="5818" l="4316" r="22267" t="4527"/>
          <a:stretch/>
        </p:blipFill>
        <p:spPr>
          <a:xfrm>
            <a:off x="3559975" y="1566075"/>
            <a:ext cx="5460350" cy="23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1"/>
          <p:cNvSpPr txBox="1"/>
          <p:nvPr>
            <p:ph idx="1" type="body"/>
          </p:nvPr>
        </p:nvSpPr>
        <p:spPr>
          <a:xfrm>
            <a:off x="126850" y="1566075"/>
            <a:ext cx="3366000" cy="302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2580" lvl="0" marL="457200" rtl="0" algn="l">
              <a:spcBef>
                <a:spcPts val="1000"/>
              </a:spcBef>
              <a:spcAft>
                <a:spcPts val="0"/>
              </a:spcAft>
              <a:buSzPts val="1480"/>
              <a:buChar char="●"/>
            </a:pPr>
            <a:r>
              <a:rPr lang="en" sz="1480"/>
              <a:t>Inherent bias present.</a:t>
            </a:r>
            <a:br>
              <a:rPr lang="en" sz="1480"/>
            </a:br>
            <a:endParaRPr sz="148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lang="en" sz="1480"/>
              <a:t>Sequencing depth, gene length, etc. </a:t>
            </a:r>
            <a:br>
              <a:rPr lang="en" sz="1480"/>
            </a:br>
            <a:endParaRPr sz="148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lang="en" sz="1480"/>
              <a:t>Normalization removes this bias so that the differences we see from the cells are biological differences. </a:t>
            </a:r>
            <a:endParaRPr sz="148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2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(Normalization)</a:t>
            </a:r>
            <a:endParaRPr i="1"/>
          </a:p>
        </p:txBody>
      </p:sp>
      <p:sp>
        <p:nvSpPr>
          <p:cNvPr id="817" name="Google Shape;817;p92"/>
          <p:cNvSpPr txBox="1"/>
          <p:nvPr>
            <p:ph idx="1" type="body"/>
          </p:nvPr>
        </p:nvSpPr>
        <p:spPr>
          <a:xfrm>
            <a:off x="403225" y="1229916"/>
            <a:ext cx="8338500" cy="32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Log-Normalization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Counts for each cell are </a:t>
            </a:r>
            <a:r>
              <a:rPr lang="en"/>
              <a:t>divided</a:t>
            </a:r>
            <a:r>
              <a:rPr lang="en"/>
              <a:t> by total cell counts, and </a:t>
            </a:r>
            <a:r>
              <a:rPr lang="en"/>
              <a:t>multiplied</a:t>
            </a:r>
            <a:r>
              <a:rPr lang="en"/>
              <a:t> by a scale factor. They are then log-</a:t>
            </a:r>
            <a:r>
              <a:rPr lang="en"/>
              <a:t>transformed</a:t>
            </a:r>
            <a:r>
              <a:rPr lang="en"/>
              <a:t>.</a:t>
            </a:r>
            <a:br>
              <a:rPr b="1" lang="en"/>
            </a:b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SCTransform (“V2 flavor”) </a:t>
            </a:r>
            <a:endParaRPr b="1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Normalization</a:t>
            </a:r>
            <a:r>
              <a:rPr lang="en"/>
              <a:t> Using a Regularized Negative Binomial Model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Most commonly used normalization method.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240"/>
            <a:ext cx="8839200" cy="3451942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93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(Dimensionality Reduction, Cluster Identification)</a:t>
            </a:r>
            <a:endParaRPr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4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(Dimensionality </a:t>
            </a:r>
            <a:r>
              <a:rPr i="1" lang="en"/>
              <a:t>Reduction</a:t>
            </a:r>
            <a:r>
              <a:rPr i="1" lang="en"/>
              <a:t>, Cluster Identification)</a:t>
            </a:r>
            <a:endParaRPr i="1"/>
          </a:p>
        </p:txBody>
      </p:sp>
      <p:sp>
        <p:nvSpPr>
          <p:cNvPr id="829" name="Google Shape;829;p94"/>
          <p:cNvSpPr txBox="1"/>
          <p:nvPr>
            <p:ph idx="1" type="body"/>
          </p:nvPr>
        </p:nvSpPr>
        <p:spPr>
          <a:xfrm>
            <a:off x="403225" y="1229916"/>
            <a:ext cx="8338500" cy="32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Dimensionality</a:t>
            </a:r>
            <a:r>
              <a:rPr b="1" lang="en"/>
              <a:t> Reduction:</a:t>
            </a:r>
            <a:r>
              <a:rPr lang="en"/>
              <a:t> Capturing the core variability within the data-set.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Clustering: </a:t>
            </a:r>
            <a:r>
              <a:rPr lang="en"/>
              <a:t>Finding patterns with cells.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Data Projection/Cluster Identification:</a:t>
            </a:r>
            <a:r>
              <a:rPr lang="en"/>
              <a:t> Visualizing cell populations and identifying marker genes in each cluster that represent a cell-type.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625" y="1367825"/>
            <a:ext cx="4230801" cy="302200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5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</a:t>
            </a:r>
            <a:r>
              <a:rPr lang="en"/>
              <a:t>Map </a:t>
            </a:r>
            <a:r>
              <a:rPr i="1" lang="en"/>
              <a:t>(Data Projection - UMAP)</a:t>
            </a:r>
            <a:endParaRPr i="1"/>
          </a:p>
        </p:txBody>
      </p:sp>
      <p:sp>
        <p:nvSpPr>
          <p:cNvPr id="836" name="Google Shape;836;p95"/>
          <p:cNvSpPr txBox="1"/>
          <p:nvPr/>
        </p:nvSpPr>
        <p:spPr>
          <a:xfrm>
            <a:off x="466825" y="1324450"/>
            <a:ext cx="3505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1400"/>
              <a:buChar char="●"/>
            </a:pPr>
            <a:r>
              <a:rPr b="1" lang="en"/>
              <a:t>UMAP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“data projection.”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Non-linear dimensionality reduction technique.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Visualizes high-dimensional data in low dimensional space.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1400"/>
              <a:buChar char="●"/>
            </a:pPr>
            <a:r>
              <a:rPr b="1" lang="en"/>
              <a:t>TSNE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Doesn’t preserve the data as well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Computational speed, etc..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https://pair-code.github.io/understanding-umap/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9"/>
          <p:cNvSpPr txBox="1"/>
          <p:nvPr>
            <p:ph idx="1" type="body"/>
          </p:nvPr>
        </p:nvSpPr>
        <p:spPr>
          <a:xfrm>
            <a:off x="403225" y="1229926"/>
            <a:ext cx="83385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9431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What is Single-Cell RNA-Seq? </a:t>
            </a:r>
            <a:endParaRPr b="1"/>
          </a:p>
          <a:p>
            <a:pPr indent="-200025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Most commonly used technologies/platforms</a:t>
            </a:r>
            <a:endParaRPr/>
          </a:p>
          <a:p>
            <a:pPr indent="-194310" lvl="0" marL="228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Overview of Computational Biology Methods</a:t>
            </a:r>
            <a:endParaRPr b="1"/>
          </a:p>
          <a:p>
            <a:pPr indent="-200025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i="1" lang="en"/>
              <a:t>Secondary Analysis</a:t>
            </a:r>
            <a:endParaRPr i="1"/>
          </a:p>
          <a:p>
            <a:pPr indent="-202882" lvl="2" marL="1143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10X Cell Ranger (commercially based pipelines)</a:t>
            </a:r>
            <a:endParaRPr/>
          </a:p>
          <a:p>
            <a:pPr indent="-202882" lvl="2" marL="1143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STARSolo, Alevin (Alevin-fry), kallisto bustools (scientific community)</a:t>
            </a:r>
            <a:endParaRPr/>
          </a:p>
          <a:p>
            <a:pPr indent="-200025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i="1" lang="en"/>
              <a:t>Tertiary Analysis</a:t>
            </a:r>
            <a:endParaRPr i="1"/>
          </a:p>
          <a:p>
            <a:pPr indent="-202882" lvl="2" marL="1143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Seurat/Scanpy</a:t>
            </a:r>
            <a:endParaRPr/>
          </a:p>
          <a:p>
            <a:pPr indent="-202882" lvl="2" marL="1143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Steps to analyze data</a:t>
            </a:r>
            <a:endParaRPr/>
          </a:p>
          <a:p>
            <a:pPr indent="-205739" lvl="3" marL="1600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ct val="100000"/>
              <a:buChar char="●"/>
            </a:pPr>
            <a:r>
              <a:rPr lang="en"/>
              <a:t>Quality control, normalization, dimensionality reduction, cluster identification, data projection, differential expression</a:t>
            </a:r>
            <a:endParaRPr/>
          </a:p>
        </p:txBody>
      </p:sp>
      <p:sp>
        <p:nvSpPr>
          <p:cNvPr id="665" name="Google Shape;665;p69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241"/>
              </a:buClr>
              <a:buSzPts val="3600"/>
              <a:buFont typeface="Proxima Nova"/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6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(Cluster Identification)</a:t>
            </a:r>
            <a:endParaRPr i="1"/>
          </a:p>
        </p:txBody>
      </p:sp>
      <p:pic>
        <p:nvPicPr>
          <p:cNvPr id="842" name="Google Shape;84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088" y="1229925"/>
            <a:ext cx="5757674" cy="319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6240"/>
            <a:ext cx="8839200" cy="3451942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7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</a:t>
            </a:r>
            <a:r>
              <a:rPr i="1" lang="en"/>
              <a:t>Differential Expression)</a:t>
            </a:r>
            <a:endParaRPr i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8"/>
          <p:cNvSpPr txBox="1"/>
          <p:nvPr>
            <p:ph idx="1" type="body"/>
          </p:nvPr>
        </p:nvSpPr>
        <p:spPr>
          <a:xfrm>
            <a:off x="403225" y="1229916"/>
            <a:ext cx="8338500" cy="32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en"/>
              <a:t>Differential expression in single-cell can proceed in two ways..</a:t>
            </a:r>
            <a:endParaRPr/>
          </a:p>
        </p:txBody>
      </p:sp>
      <p:sp>
        <p:nvSpPr>
          <p:cNvPr id="854" name="Google Shape;854;p98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 </a:t>
            </a:r>
            <a:r>
              <a:rPr i="1" lang="en"/>
              <a:t>(Differential Expression)</a:t>
            </a:r>
            <a:endParaRPr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9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Cluster-Specific DE</a:t>
            </a:r>
            <a:endParaRPr i="1"/>
          </a:p>
        </p:txBody>
      </p:sp>
      <p:pic>
        <p:nvPicPr>
          <p:cNvPr id="860" name="Google Shape;86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863" y="933840"/>
            <a:ext cx="6898120" cy="390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0"/>
          <p:cNvSpPr txBox="1"/>
          <p:nvPr>
            <p:ph type="title"/>
          </p:nvPr>
        </p:nvSpPr>
        <p:spPr>
          <a:xfrm>
            <a:off x="541795" y="450365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Expression Between Phenotypes/Conditions</a:t>
            </a:r>
            <a:endParaRPr/>
          </a:p>
        </p:txBody>
      </p:sp>
      <p:pic>
        <p:nvPicPr>
          <p:cNvPr id="866" name="Google Shape;86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625" y="1229922"/>
            <a:ext cx="4321649" cy="28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1"/>
          <p:cNvSpPr txBox="1"/>
          <p:nvPr>
            <p:ph idx="1" type="body"/>
          </p:nvPr>
        </p:nvSpPr>
        <p:spPr>
          <a:xfrm>
            <a:off x="403225" y="1229916"/>
            <a:ext cx="8338500" cy="32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Aggregation of single-cell counts by cell type for comparison across conditions. 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Allows you to conduct phenotype comparisons (disease vs normal.) 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situations with lower counts.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Able to assess biological variation to a greater extent.</a:t>
            </a:r>
            <a:endParaRPr/>
          </a:p>
        </p:txBody>
      </p:sp>
      <p:sp>
        <p:nvSpPr>
          <p:cNvPr id="872" name="Google Shape;872;p101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Pseudobulk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2"/>
          <p:cNvSpPr txBox="1"/>
          <p:nvPr>
            <p:ph idx="1" type="body"/>
          </p:nvPr>
        </p:nvSpPr>
        <p:spPr>
          <a:xfrm>
            <a:off x="403225" y="1229916"/>
            <a:ext cx="8338500" cy="32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scRNA-seq allows for novel identification of cell populations, a look into the cell-specific expression landscape, and ability to look at tissue-wide differences (pseudobulk.) 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Single-Cell RNA-Seq is </a:t>
            </a:r>
            <a:r>
              <a:rPr b="1" i="1" lang="en" u="sng"/>
              <a:t>evolving fast</a:t>
            </a:r>
            <a:r>
              <a:rPr lang="en"/>
              <a:t>.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Multimodal approach - </a:t>
            </a:r>
            <a:r>
              <a:rPr lang="en"/>
              <a:t>simultaneously</a:t>
            </a:r>
            <a:r>
              <a:rPr lang="en"/>
              <a:t> measure transcriptomics and cell-surface protein, chromatin accessibility, etc.</a:t>
            </a:r>
            <a:endParaRPr/>
          </a:p>
        </p:txBody>
      </p:sp>
      <p:sp>
        <p:nvSpPr>
          <p:cNvPr id="878" name="Google Shape;878;p102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on scRNA-Seq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03"/>
          <p:cNvSpPr txBox="1"/>
          <p:nvPr>
            <p:ph idx="1" type="body"/>
          </p:nvPr>
        </p:nvSpPr>
        <p:spPr>
          <a:xfrm>
            <a:off x="403225" y="1229916"/>
            <a:ext cx="8338500" cy="32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10X Genomics Data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Seurat Data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Seurat Data Package</a:t>
            </a:r>
            <a:endParaRPr/>
          </a:p>
        </p:txBody>
      </p:sp>
      <p:sp>
        <p:nvSpPr>
          <p:cNvPr id="884" name="Google Shape;884;p103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Sample Data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4"/>
          <p:cNvSpPr txBox="1"/>
          <p:nvPr>
            <p:ph idx="1" type="body"/>
          </p:nvPr>
        </p:nvSpPr>
        <p:spPr>
          <a:xfrm>
            <a:off x="403225" y="1229916"/>
            <a:ext cx="8338500" cy="326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Data Science Office Hours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Thursdays 3:30-4:00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Slack ID: C0118620WC8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Training Guides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https://github.com/U-BDS/training_guides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04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U-BDS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0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Pretend…</a:t>
            </a:r>
            <a:endParaRPr/>
          </a:p>
        </p:txBody>
      </p:sp>
      <p:pic>
        <p:nvPicPr>
          <p:cNvPr id="671" name="Google Shape;67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50" y="1235197"/>
            <a:ext cx="4321650" cy="2889324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0"/>
          <p:cNvSpPr txBox="1"/>
          <p:nvPr/>
        </p:nvSpPr>
        <p:spPr>
          <a:xfrm>
            <a:off x="4963700" y="1617850"/>
            <a:ext cx="39465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We’re researchers looking to develop new </a:t>
            </a:r>
            <a:r>
              <a:rPr lang="en" sz="1600"/>
              <a:t>therapeutics</a:t>
            </a:r>
            <a:r>
              <a:rPr lang="en" sz="1600"/>
              <a:t> to target an inflammatory lung disease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Cohort of six individuals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(3 healthy, 3 </a:t>
            </a:r>
            <a:r>
              <a:rPr i="1" lang="en" sz="1600"/>
              <a:t>disease)</a:t>
            </a:r>
            <a:r>
              <a:rPr i="1" lang="en" sz="1600"/>
              <a:t> </a:t>
            </a:r>
            <a:br>
              <a:rPr lang="en" sz="1600"/>
            </a:b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1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Pretend…</a:t>
            </a:r>
            <a:endParaRPr/>
          </a:p>
        </p:txBody>
      </p:sp>
      <p:pic>
        <p:nvPicPr>
          <p:cNvPr id="678" name="Google Shape;67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50" y="1235197"/>
            <a:ext cx="4321650" cy="2889324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1"/>
          <p:cNvSpPr txBox="1"/>
          <p:nvPr/>
        </p:nvSpPr>
        <p:spPr>
          <a:xfrm>
            <a:off x="4963700" y="1617850"/>
            <a:ext cx="3946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have the option of running a single-cell RNA seq analysis or bulk RNA-seq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have chosen to go with single-cell…</a:t>
            </a:r>
            <a:endParaRPr sz="16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600" u="sng"/>
            </a:br>
            <a:br>
              <a:rPr b="1" lang="en" sz="1600" u="sng"/>
            </a:br>
            <a:r>
              <a:rPr b="1" lang="en" sz="1900" u="sng">
                <a:solidFill>
                  <a:srgbClr val="FF0000"/>
                </a:solidFill>
              </a:rPr>
              <a:t>But why?</a:t>
            </a:r>
            <a:endParaRPr b="1" sz="1900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2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from Thursday</a:t>
            </a:r>
            <a:endParaRPr/>
          </a:p>
        </p:txBody>
      </p:sp>
      <p:sp>
        <p:nvSpPr>
          <p:cNvPr id="685" name="Google Shape;685;p72"/>
          <p:cNvSpPr txBox="1"/>
          <p:nvPr>
            <p:ph idx="1" type="body"/>
          </p:nvPr>
        </p:nvSpPr>
        <p:spPr>
          <a:xfrm>
            <a:off x="403225" y="1229926"/>
            <a:ext cx="83385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Bulk RNA-Seq </a:t>
            </a:r>
            <a:r>
              <a:rPr i="1" lang="en"/>
              <a:t>(or simply “RNA-Seq”)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Gives us the average expression across </a:t>
            </a:r>
            <a:r>
              <a:rPr b="1" i="1" lang="en" u="sng"/>
              <a:t>all</a:t>
            </a:r>
            <a:r>
              <a:rPr lang="en"/>
              <a:t> cells within a tissue type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Confounds any variability within cell-types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Gives a high-level picture of the transcriptional landscape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2000"/>
              <a:buChar char="○"/>
            </a:pPr>
            <a:r>
              <a:rPr lang="en"/>
              <a:t>Cheaper than single-cell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3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Cells Are Not Created Equal</a:t>
            </a:r>
            <a:endParaRPr/>
          </a:p>
        </p:txBody>
      </p:sp>
      <p:pic>
        <p:nvPicPr>
          <p:cNvPr id="691" name="Google Shape;6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25" y="1333750"/>
            <a:ext cx="4378575" cy="29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3"/>
          <p:cNvSpPr txBox="1"/>
          <p:nvPr/>
        </p:nvSpPr>
        <p:spPr>
          <a:xfrm>
            <a:off x="4963700" y="1617850"/>
            <a:ext cx="3946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Lung tissue is comprised of multiple different cell types (over 40..)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Bulk RNA-Seq doesn’t tell us which cells are the primary drivers of inflammatory gene expression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Identifying cell-specific expression can lead to a more targeted </a:t>
            </a:r>
            <a:r>
              <a:rPr lang="en" sz="1600"/>
              <a:t>therapeutic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4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Cells Are Not Created Equal</a:t>
            </a:r>
            <a:endParaRPr/>
          </a:p>
        </p:txBody>
      </p:sp>
      <p:pic>
        <p:nvPicPr>
          <p:cNvPr id="698" name="Google Shape;6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25" y="1333750"/>
            <a:ext cx="4378575" cy="29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4"/>
          <p:cNvSpPr txBox="1"/>
          <p:nvPr/>
        </p:nvSpPr>
        <p:spPr>
          <a:xfrm>
            <a:off x="4963700" y="1617850"/>
            <a:ext cx="394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Through a method called </a:t>
            </a:r>
            <a:r>
              <a:rPr b="1" i="1" lang="en" sz="1600" u="sng"/>
              <a:t>Pseudobulk</a:t>
            </a:r>
            <a:r>
              <a:rPr lang="en" sz="1600"/>
              <a:t>, we can still answer fundamental question of disease/non-disease and emulate a bulk RNA-seq using single-cell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We’ll touch on this later…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5"/>
          <p:cNvSpPr txBox="1"/>
          <p:nvPr>
            <p:ph type="title"/>
          </p:nvPr>
        </p:nvSpPr>
        <p:spPr>
          <a:xfrm>
            <a:off x="402270" y="357540"/>
            <a:ext cx="7977300" cy="5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More Questions scRNA-Seq Can Answer…</a:t>
            </a:r>
            <a:endParaRPr/>
          </a:p>
        </p:txBody>
      </p:sp>
      <p:pic>
        <p:nvPicPr>
          <p:cNvPr id="705" name="Google Shape;7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25" y="1333750"/>
            <a:ext cx="4378575" cy="29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75"/>
          <p:cNvSpPr txBox="1"/>
          <p:nvPr/>
        </p:nvSpPr>
        <p:spPr>
          <a:xfrm>
            <a:off x="4932775" y="1863750"/>
            <a:ext cx="3946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does the cellular landscape of healthy individuals differ?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Are there novel inflammatory cell populations in the disease group? 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U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6B51"/>
      </a:accent1>
      <a:accent2>
        <a:srgbClr val="1F4027"/>
      </a:accent2>
      <a:accent3>
        <a:srgbClr val="80BC08"/>
      </a:accent3>
      <a:accent4>
        <a:srgbClr val="FFD300"/>
      </a:accent4>
      <a:accent5>
        <a:srgbClr val="AA9767"/>
      </a:accent5>
      <a:accent6>
        <a:srgbClr val="80828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